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341" r:id="rId3"/>
    <p:sldId id="344" r:id="rId4"/>
    <p:sldId id="345" r:id="rId5"/>
    <p:sldId id="342" r:id="rId6"/>
    <p:sldId id="343" r:id="rId7"/>
    <p:sldId id="34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FF"/>
    <a:srgbClr val="FFCCFF"/>
    <a:srgbClr val="FFFAEB"/>
    <a:srgbClr val="A7E8FF"/>
    <a:srgbClr val="9933FF"/>
    <a:srgbClr val="89C040"/>
    <a:srgbClr val="FF66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7" autoAdjust="0"/>
  </p:normalViewPr>
  <p:slideViewPr>
    <p:cSldViewPr snapToGrid="0">
      <p:cViewPr>
        <p:scale>
          <a:sx n="75" d="100"/>
          <a:sy n="75" d="100"/>
        </p:scale>
        <p:origin x="303" y="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F6C97-7A51-4054-97FA-8E2AF8113926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41BED-B672-4799-9672-4CED604F6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9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F151D7-170D-43FC-919A-D8FC3F19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A89C459-F74B-42E8-8A98-49CFCF51E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7D2521-6F21-45DF-A88B-72BF4D5F6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604AD-802D-4A1D-948A-5EDD5849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403A37-7E74-4FCE-B9E4-D1B62751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CF277-A880-4659-AB0F-09D7C5C0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98539E-1DFA-4B67-B32B-2A4DA34CA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5FB842-64A3-40FA-926E-8434A577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0D5B7D-D06B-4FEA-B92B-D9D5EF6C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54D1E5-ED71-4912-8999-1526FB5E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08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642497-580A-4348-B7FF-E0573885A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43E239-D934-4677-BE92-0690B5A64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19B879-66B2-48FE-8BB9-A289FF08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0522B0-B424-4906-B665-99679256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326A98-3282-4034-8032-0DD4442E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84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3C669C-84C6-43B0-8053-510C63F2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63DB67-E6CA-4294-87D0-FDC0A98E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4C6DA9-E6AB-479C-ABE5-57409C0E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B4CCF5-5C22-490A-B2E0-8FF5CDF1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4ECD94-3174-45AD-A76B-91D6D841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5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20038D-DD75-4688-9CB4-8A38627B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FD1274-12FE-4646-B89C-9BE4CFB2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902572-CD8C-434D-B4B6-85CFCD18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FA1C7D-7FC6-491A-A0EA-F8AC44D6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83175E-3625-46A3-A815-D8FA8D7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17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2D4C9A-C0FE-4485-8E2F-ED668015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DE64D7-E5BE-43AE-9316-AA8EA2FF9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9D0536-06D6-459B-8632-A8D925050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4547B0-511E-449B-B5C4-83CDCC63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A599C8-85AD-4E1F-874C-1A1D793E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D1EFCBB-88BC-4737-832D-C0052AAA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1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5AE61-CD15-419F-B6C1-8279692E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97943F-3E4A-44E1-9606-968406EC0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8F2FC8D-835A-4E78-AAD5-D0F3DDBA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80ECCF-FB61-4765-B7C2-B3388743B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36922E-B131-42FF-99FE-5A9DC5342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BE72992-BC81-4761-9B5B-44549BAF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65DFABF-E7DE-4112-A20E-0058886B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B34D5A1-7AC9-4C1C-9DAC-CA6C3745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02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CFD405-DF73-42B1-AB99-B463178E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9819CEB-6CFD-4407-B46B-698A10B6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C64EA7F-B68C-4676-984D-1FAD49C8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1821B9-9647-4A8E-8A92-D6E8E872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4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2240632-707F-43E5-AD51-72FB633F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B2531EC-C945-4AF0-943F-89DFDD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32E0FD5-923D-421D-9DB7-4BE01D11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85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934A49-E0C8-4EBF-A509-1F359CF3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AA47D6-A27A-48B3-B686-0D98D370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009127-6277-4B93-846E-136F9B5EF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B57C64-90B9-4CAF-86E2-AAFE06E5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40439C2-DB6C-47C3-9D72-760E3D57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B9A9B7-FBFB-4E87-A951-81A70607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75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9C20A0-9189-4913-8B0C-AC33BF04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6D83CC3-9FD6-4DE2-85E1-AB8BD02A4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12FA03-D1F7-4C28-BD19-3C0EF2E71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F6C23CE-50D5-4A66-8C7C-FB4FCADD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A8C16D-22A8-4851-994C-65426082C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1FA332-DD53-45D1-8946-453615D0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9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B7425CE-BF7D-4365-941C-A63F155B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628D97-D398-4921-8A13-87D506B95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BC404E-137D-463E-89EE-EBB4DFC3F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39468-372D-4592-B23C-6F2C130932FA}" type="datetimeFigureOut">
              <a:rPr lang="tr-TR" smtClean="0"/>
              <a:t>13.02.2022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BEA691-7484-43C4-87F0-FF8EAF4DD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CC243D-9B72-4A7D-9406-886257A5E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35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E67B94BF-8A54-477B-A02C-3E18D83377B8}"/>
              </a:ext>
            </a:extLst>
          </p:cNvPr>
          <p:cNvSpPr txBox="1"/>
          <p:nvPr/>
        </p:nvSpPr>
        <p:spPr>
          <a:xfrm>
            <a:off x="277387" y="1366897"/>
            <a:ext cx="11637225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5400" b="1" dirty="0"/>
              <a:t>T.C. İNKILAP TARİHİ VE ATATÜRKÇÜLÜK</a:t>
            </a:r>
            <a:br>
              <a:rPr lang="tr-TR" sz="4400" dirty="0"/>
            </a:br>
            <a:br>
              <a:rPr lang="tr-TR" sz="4400" dirty="0"/>
            </a:br>
            <a:br>
              <a:rPr lang="tr-TR" sz="4400" dirty="0"/>
            </a:br>
            <a:r>
              <a:rPr lang="tr-TR" sz="4400" dirty="0">
                <a:solidFill>
                  <a:srgbClr val="0070C0"/>
                </a:solidFill>
              </a:rPr>
              <a:t>MİLLİ MÜCADELE HAZIRLIK, MİSAKIMİLLİ VE BMM</a:t>
            </a:r>
          </a:p>
          <a:p>
            <a:pPr algn="ctr"/>
            <a:br>
              <a:rPr lang="tr-TR" sz="4400" dirty="0">
                <a:solidFill>
                  <a:srgbClr val="0070C0"/>
                </a:solidFill>
              </a:rPr>
            </a:br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Soru-Cevap</a:t>
            </a:r>
            <a:endParaRPr lang="tr-T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1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6DE4197-4F73-4A59-BBDA-38E7EC608763}"/>
              </a:ext>
            </a:extLst>
          </p:cNvPr>
          <p:cNvSpPr/>
          <p:nvPr/>
        </p:nvSpPr>
        <p:spPr>
          <a:xfrm>
            <a:off x="11301211" y="-1"/>
            <a:ext cx="890789" cy="6053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940C61EA-BD01-421D-8D1B-64A9D14C8563}"/>
              </a:ext>
            </a:extLst>
          </p:cNvPr>
          <p:cNvSpPr/>
          <p:nvPr/>
        </p:nvSpPr>
        <p:spPr>
          <a:xfrm>
            <a:off x="0" y="0"/>
            <a:ext cx="11301211" cy="605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  Aşağıdaki cümleleri verilen ifadelerle tamamlayın.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F1BDCDA-F61F-4033-AAC1-01A2F52673C8}"/>
              </a:ext>
            </a:extLst>
          </p:cNvPr>
          <p:cNvSpPr txBox="1"/>
          <p:nvPr/>
        </p:nvSpPr>
        <p:spPr>
          <a:xfrm>
            <a:off x="347726" y="735081"/>
            <a:ext cx="236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9. Ordu Müfettişi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13539ED0-3CDE-45F8-A5DA-ADC6FB134F81}"/>
              </a:ext>
            </a:extLst>
          </p:cNvPr>
          <p:cNvSpPr txBox="1"/>
          <p:nvPr/>
        </p:nvSpPr>
        <p:spPr>
          <a:xfrm>
            <a:off x="2908476" y="735081"/>
            <a:ext cx="580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Anadolu ve Rumeli </a:t>
            </a:r>
            <a:r>
              <a:rPr lang="tr-TR" sz="2400" b="1" dirty="0" err="1"/>
              <a:t>Müdafai</a:t>
            </a:r>
            <a:r>
              <a:rPr lang="tr-TR" sz="2400" b="1" dirty="0"/>
              <a:t> Hukuk Cemiyeti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D7A473C-3B31-4F21-A8FC-2810FC19C664}"/>
              </a:ext>
            </a:extLst>
          </p:cNvPr>
          <p:cNvSpPr txBox="1"/>
          <p:nvPr/>
        </p:nvSpPr>
        <p:spPr>
          <a:xfrm>
            <a:off x="8814053" y="727651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ulusal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7A19C19-07DB-4C70-898E-A8F634192CC4}"/>
              </a:ext>
            </a:extLst>
          </p:cNvPr>
          <p:cNvSpPr txBox="1"/>
          <p:nvPr/>
        </p:nvSpPr>
        <p:spPr>
          <a:xfrm>
            <a:off x="9980512" y="735080"/>
            <a:ext cx="1884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Temsil Heyeti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B0B6FBA8-3035-405A-BC57-189890EBF9D5}"/>
              </a:ext>
            </a:extLst>
          </p:cNvPr>
          <p:cNvSpPr txBox="1"/>
          <p:nvPr/>
        </p:nvSpPr>
        <p:spPr>
          <a:xfrm>
            <a:off x="347726" y="1326521"/>
            <a:ext cx="82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Sivas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68D9075D-8B53-4B56-A9D4-21ACF6DE2CF9}"/>
              </a:ext>
            </a:extLst>
          </p:cNvPr>
          <p:cNvSpPr txBox="1"/>
          <p:nvPr/>
        </p:nvSpPr>
        <p:spPr>
          <a:xfrm>
            <a:off x="1363010" y="1326521"/>
            <a:ext cx="1253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Erzurum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0F86681-E82E-42A1-BBD2-1E2CF376C61B}"/>
              </a:ext>
            </a:extLst>
          </p:cNvPr>
          <p:cNvSpPr txBox="1"/>
          <p:nvPr/>
        </p:nvSpPr>
        <p:spPr>
          <a:xfrm>
            <a:off x="2818927" y="1326521"/>
            <a:ext cx="4021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Doğu Anadolu </a:t>
            </a:r>
            <a:r>
              <a:rPr lang="tr-TR" sz="2400" b="1" dirty="0" err="1"/>
              <a:t>Müdafai</a:t>
            </a:r>
            <a:r>
              <a:rPr lang="tr-TR" sz="2400" b="1" dirty="0"/>
              <a:t> Hukuk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1F5312A6-6D76-4810-85C7-D26F5E1A8195}"/>
              </a:ext>
            </a:extLst>
          </p:cNvPr>
          <p:cNvSpPr txBox="1"/>
          <p:nvPr/>
        </p:nvSpPr>
        <p:spPr>
          <a:xfrm>
            <a:off x="6957630" y="1326520"/>
            <a:ext cx="82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Sivas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E52049C-8FDB-4595-91BF-D3D68DB3CFA3}"/>
              </a:ext>
            </a:extLst>
          </p:cNvPr>
          <p:cNvSpPr txBox="1"/>
          <p:nvPr/>
        </p:nvSpPr>
        <p:spPr>
          <a:xfrm>
            <a:off x="7972914" y="1319091"/>
            <a:ext cx="1119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himaye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B1560887-D5B4-4404-AB78-4E69BE7E37D1}"/>
              </a:ext>
            </a:extLst>
          </p:cNvPr>
          <p:cNvSpPr txBox="1"/>
          <p:nvPr/>
        </p:nvSpPr>
        <p:spPr>
          <a:xfrm>
            <a:off x="9443943" y="1326520"/>
            <a:ext cx="939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Havza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E5C9780-22CE-46B5-BE0F-58B00E9ADBFE}"/>
              </a:ext>
            </a:extLst>
          </p:cNvPr>
          <p:cNvSpPr txBox="1"/>
          <p:nvPr/>
        </p:nvSpPr>
        <p:spPr>
          <a:xfrm>
            <a:off x="10651544" y="1318098"/>
            <a:ext cx="106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manda</a:t>
            </a:r>
          </a:p>
        </p:txBody>
      </p: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56D09E8C-61A4-47D6-8DD8-64F9B7F3AC28}"/>
              </a:ext>
            </a:extLst>
          </p:cNvPr>
          <p:cNvCxnSpPr>
            <a:cxnSpLocks/>
          </p:cNvCxnSpPr>
          <p:nvPr/>
        </p:nvCxnSpPr>
        <p:spPr>
          <a:xfrm>
            <a:off x="222697" y="1822367"/>
            <a:ext cx="117675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716A157C-6336-477A-B7D1-EE31BE9DB4C0}"/>
              </a:ext>
            </a:extLst>
          </p:cNvPr>
          <p:cNvCxnSpPr>
            <a:cxnSpLocks/>
          </p:cNvCxnSpPr>
          <p:nvPr/>
        </p:nvCxnSpPr>
        <p:spPr>
          <a:xfrm>
            <a:off x="222697" y="1253546"/>
            <a:ext cx="117675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CBACA086-738E-479E-918D-2580A123EA75}"/>
              </a:ext>
            </a:extLst>
          </p:cNvPr>
          <p:cNvCxnSpPr>
            <a:cxnSpLocks/>
          </p:cNvCxnSpPr>
          <p:nvPr/>
        </p:nvCxnSpPr>
        <p:spPr>
          <a:xfrm>
            <a:off x="2738370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>
            <a:extLst>
              <a:ext uri="{FF2B5EF4-FFF2-40B4-BE49-F238E27FC236}">
                <a16:creationId xmlns:a16="http://schemas.microsoft.com/office/drawing/2014/main" id="{99544CB9-5B03-4E4F-8CA8-B0411246815D}"/>
              </a:ext>
            </a:extLst>
          </p:cNvPr>
          <p:cNvCxnSpPr>
            <a:cxnSpLocks/>
          </p:cNvCxnSpPr>
          <p:nvPr/>
        </p:nvCxnSpPr>
        <p:spPr>
          <a:xfrm>
            <a:off x="8666945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3C93AA33-D297-465E-BCAB-8AD66C16BA10}"/>
              </a:ext>
            </a:extLst>
          </p:cNvPr>
          <p:cNvCxnSpPr>
            <a:cxnSpLocks/>
          </p:cNvCxnSpPr>
          <p:nvPr/>
        </p:nvCxnSpPr>
        <p:spPr>
          <a:xfrm>
            <a:off x="9859077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>
            <a:extLst>
              <a:ext uri="{FF2B5EF4-FFF2-40B4-BE49-F238E27FC236}">
                <a16:creationId xmlns:a16="http://schemas.microsoft.com/office/drawing/2014/main" id="{B0E09F70-E5DB-48BC-895C-C825C7E6EAAC}"/>
              </a:ext>
            </a:extLst>
          </p:cNvPr>
          <p:cNvCxnSpPr>
            <a:cxnSpLocks/>
          </p:cNvCxnSpPr>
          <p:nvPr/>
        </p:nvCxnSpPr>
        <p:spPr>
          <a:xfrm>
            <a:off x="1280911" y="1361116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>
            <a:extLst>
              <a:ext uri="{FF2B5EF4-FFF2-40B4-BE49-F238E27FC236}">
                <a16:creationId xmlns:a16="http://schemas.microsoft.com/office/drawing/2014/main" id="{697907AC-B19C-4BD0-8066-FC634C1E47F2}"/>
              </a:ext>
            </a:extLst>
          </p:cNvPr>
          <p:cNvCxnSpPr>
            <a:cxnSpLocks/>
          </p:cNvCxnSpPr>
          <p:nvPr/>
        </p:nvCxnSpPr>
        <p:spPr>
          <a:xfrm>
            <a:off x="2738370" y="136953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>
            <a:extLst>
              <a:ext uri="{FF2B5EF4-FFF2-40B4-BE49-F238E27FC236}">
                <a16:creationId xmlns:a16="http://schemas.microsoft.com/office/drawing/2014/main" id="{9B6B955B-C8FC-44D9-B0ED-527836BAC0D8}"/>
              </a:ext>
            </a:extLst>
          </p:cNvPr>
          <p:cNvCxnSpPr>
            <a:cxnSpLocks/>
          </p:cNvCxnSpPr>
          <p:nvPr/>
        </p:nvCxnSpPr>
        <p:spPr>
          <a:xfrm>
            <a:off x="6825266" y="136953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>
            <a:extLst>
              <a:ext uri="{FF2B5EF4-FFF2-40B4-BE49-F238E27FC236}">
                <a16:creationId xmlns:a16="http://schemas.microsoft.com/office/drawing/2014/main" id="{D4DD7344-094F-4190-84C0-F8A3417895C0}"/>
              </a:ext>
            </a:extLst>
          </p:cNvPr>
          <p:cNvCxnSpPr>
            <a:cxnSpLocks/>
          </p:cNvCxnSpPr>
          <p:nvPr/>
        </p:nvCxnSpPr>
        <p:spPr>
          <a:xfrm>
            <a:off x="7874894" y="1361116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D964CD69-C841-4A17-9E31-3553F21B78FF}"/>
              </a:ext>
            </a:extLst>
          </p:cNvPr>
          <p:cNvCxnSpPr>
            <a:cxnSpLocks/>
          </p:cNvCxnSpPr>
          <p:nvPr/>
        </p:nvCxnSpPr>
        <p:spPr>
          <a:xfrm>
            <a:off x="9169221" y="1361115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>
            <a:extLst>
              <a:ext uri="{FF2B5EF4-FFF2-40B4-BE49-F238E27FC236}">
                <a16:creationId xmlns:a16="http://schemas.microsoft.com/office/drawing/2014/main" id="{04271DE1-2B81-4C25-9B05-D95FF848BCCA}"/>
              </a:ext>
            </a:extLst>
          </p:cNvPr>
          <p:cNvCxnSpPr>
            <a:cxnSpLocks/>
          </p:cNvCxnSpPr>
          <p:nvPr/>
        </p:nvCxnSpPr>
        <p:spPr>
          <a:xfrm>
            <a:off x="10553700" y="1361114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93B3C372-CC24-4001-B4F0-4FCA53D62793}"/>
              </a:ext>
            </a:extLst>
          </p:cNvPr>
          <p:cNvSpPr txBox="1"/>
          <p:nvPr/>
        </p:nvSpPr>
        <p:spPr>
          <a:xfrm>
            <a:off x="222697" y="2249520"/>
            <a:ext cx="11355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1. </a:t>
            </a:r>
            <a:r>
              <a:rPr lang="tr-TR" sz="2400" dirty="0"/>
              <a:t>Mustafa Kemal, Samsun’a ……………………………………………… rütbesiyle görevlendirilmiştir. 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4344CC11-AEDE-4CFC-8795-A84C54BD8E11}"/>
              </a:ext>
            </a:extLst>
          </p:cNvPr>
          <p:cNvSpPr txBox="1"/>
          <p:nvPr/>
        </p:nvSpPr>
        <p:spPr>
          <a:xfrm>
            <a:off x="222697" y="3370157"/>
            <a:ext cx="11005129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0070C0"/>
                </a:solidFill>
              </a:rPr>
              <a:t>2. </a:t>
            </a:r>
            <a:r>
              <a:rPr lang="tr-TR" sz="2400" dirty="0"/>
              <a:t>Mustafa Kemal işgallere karşı protesto mitingleri düzenlenmesine yönelik ilk çağrısını</a:t>
            </a:r>
            <a:br>
              <a:rPr lang="tr-TR" sz="2400" dirty="0"/>
            </a:br>
            <a:r>
              <a:rPr lang="tr-TR" sz="2400" dirty="0"/>
              <a:t>    …………………….. Genelgesi’yle yapmıştır.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AFC5F64B-D70F-4FF3-8D39-7574D40027F5}"/>
              </a:ext>
            </a:extLst>
          </p:cNvPr>
          <p:cNvSpPr txBox="1"/>
          <p:nvPr/>
        </p:nvSpPr>
        <p:spPr>
          <a:xfrm>
            <a:off x="222697" y="5172199"/>
            <a:ext cx="11567654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0070C0"/>
                </a:solidFill>
              </a:rPr>
              <a:t>3. </a:t>
            </a:r>
            <a:r>
              <a:rPr lang="tr-TR" sz="2400" dirty="0"/>
              <a:t>Amasya Genelgesi’nde ……………………………………… Kongresi’nin toplanmasına yönelik çağrı</a:t>
            </a:r>
            <a:br>
              <a:rPr lang="tr-TR" sz="2400" dirty="0"/>
            </a:br>
            <a:r>
              <a:rPr lang="tr-TR" sz="2400" dirty="0"/>
              <a:t>    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374385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7.40741E-7 L 0.35052 0.2076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26" y="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33333E-6 L -0.69232 0.3849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22" y="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33333E-6 L 0.3418 0.5655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83" y="2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6" grpId="1"/>
      <p:bldP spid="7" grpId="0"/>
      <p:bldP spid="8" grpId="0"/>
      <p:bldP spid="9" grpId="0"/>
      <p:bldP spid="10" grpId="0"/>
      <p:bldP spid="10" grpId="1"/>
      <p:bldP spid="11" grpId="0"/>
      <p:bldP spid="12" grpId="0"/>
      <p:bldP spid="13" grpId="0"/>
      <p:bldP spid="14" grpId="0"/>
      <p:bldP spid="15" grpId="0"/>
      <p:bldP spid="15" grpId="1"/>
      <p:bldP spid="16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6DE4197-4F73-4A59-BBDA-38E7EC608763}"/>
              </a:ext>
            </a:extLst>
          </p:cNvPr>
          <p:cNvSpPr/>
          <p:nvPr/>
        </p:nvSpPr>
        <p:spPr>
          <a:xfrm>
            <a:off x="11301211" y="-1"/>
            <a:ext cx="890789" cy="6053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940C61EA-BD01-421D-8D1B-64A9D14C8563}"/>
              </a:ext>
            </a:extLst>
          </p:cNvPr>
          <p:cNvSpPr/>
          <p:nvPr/>
        </p:nvSpPr>
        <p:spPr>
          <a:xfrm>
            <a:off x="0" y="0"/>
            <a:ext cx="11301211" cy="605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  Aşağıdaki cümleleri verilen ifadelerle tamamlayın.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13539ED0-3CDE-45F8-A5DA-ADC6FB134F81}"/>
              </a:ext>
            </a:extLst>
          </p:cNvPr>
          <p:cNvSpPr txBox="1"/>
          <p:nvPr/>
        </p:nvSpPr>
        <p:spPr>
          <a:xfrm>
            <a:off x="2908476" y="735081"/>
            <a:ext cx="580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Anadolu ve Rumeli </a:t>
            </a:r>
            <a:r>
              <a:rPr lang="tr-TR" sz="2400" b="1" dirty="0" err="1"/>
              <a:t>Müdafai</a:t>
            </a:r>
            <a:r>
              <a:rPr lang="tr-TR" sz="2400" b="1" dirty="0"/>
              <a:t> Hukuk Cemiyeti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D7A473C-3B31-4F21-A8FC-2810FC19C664}"/>
              </a:ext>
            </a:extLst>
          </p:cNvPr>
          <p:cNvSpPr txBox="1"/>
          <p:nvPr/>
        </p:nvSpPr>
        <p:spPr>
          <a:xfrm>
            <a:off x="8814053" y="727651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ulusal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7A19C19-07DB-4C70-898E-A8F634192CC4}"/>
              </a:ext>
            </a:extLst>
          </p:cNvPr>
          <p:cNvSpPr txBox="1"/>
          <p:nvPr/>
        </p:nvSpPr>
        <p:spPr>
          <a:xfrm>
            <a:off x="9980512" y="735080"/>
            <a:ext cx="1884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Temsil Heyeti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68D9075D-8B53-4B56-A9D4-21ACF6DE2CF9}"/>
              </a:ext>
            </a:extLst>
          </p:cNvPr>
          <p:cNvSpPr txBox="1"/>
          <p:nvPr/>
        </p:nvSpPr>
        <p:spPr>
          <a:xfrm>
            <a:off x="1363010" y="1326521"/>
            <a:ext cx="1253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Erzurum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0F86681-E82E-42A1-BBD2-1E2CF376C61B}"/>
              </a:ext>
            </a:extLst>
          </p:cNvPr>
          <p:cNvSpPr txBox="1"/>
          <p:nvPr/>
        </p:nvSpPr>
        <p:spPr>
          <a:xfrm>
            <a:off x="2818927" y="1326521"/>
            <a:ext cx="4021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Doğu Anadolu </a:t>
            </a:r>
            <a:r>
              <a:rPr lang="tr-TR" sz="2400" b="1" dirty="0" err="1"/>
              <a:t>Müdafai</a:t>
            </a:r>
            <a:r>
              <a:rPr lang="tr-TR" sz="2400" b="1" dirty="0"/>
              <a:t> Hukuk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1F5312A6-6D76-4810-85C7-D26F5E1A8195}"/>
              </a:ext>
            </a:extLst>
          </p:cNvPr>
          <p:cNvSpPr txBox="1"/>
          <p:nvPr/>
        </p:nvSpPr>
        <p:spPr>
          <a:xfrm>
            <a:off x="6957630" y="1326520"/>
            <a:ext cx="82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Sivas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E52049C-8FDB-4595-91BF-D3D68DB3CFA3}"/>
              </a:ext>
            </a:extLst>
          </p:cNvPr>
          <p:cNvSpPr txBox="1"/>
          <p:nvPr/>
        </p:nvSpPr>
        <p:spPr>
          <a:xfrm>
            <a:off x="7972914" y="1319091"/>
            <a:ext cx="1119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himaye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E5C9780-22CE-46B5-BE0F-58B00E9ADBFE}"/>
              </a:ext>
            </a:extLst>
          </p:cNvPr>
          <p:cNvSpPr txBox="1"/>
          <p:nvPr/>
        </p:nvSpPr>
        <p:spPr>
          <a:xfrm>
            <a:off x="10651544" y="1318098"/>
            <a:ext cx="106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manda</a:t>
            </a:r>
          </a:p>
        </p:txBody>
      </p: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56D09E8C-61A4-47D6-8DD8-64F9B7F3AC28}"/>
              </a:ext>
            </a:extLst>
          </p:cNvPr>
          <p:cNvCxnSpPr>
            <a:cxnSpLocks/>
          </p:cNvCxnSpPr>
          <p:nvPr/>
        </p:nvCxnSpPr>
        <p:spPr>
          <a:xfrm>
            <a:off x="222697" y="1822367"/>
            <a:ext cx="117675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716A157C-6336-477A-B7D1-EE31BE9DB4C0}"/>
              </a:ext>
            </a:extLst>
          </p:cNvPr>
          <p:cNvCxnSpPr>
            <a:cxnSpLocks/>
          </p:cNvCxnSpPr>
          <p:nvPr/>
        </p:nvCxnSpPr>
        <p:spPr>
          <a:xfrm>
            <a:off x="222697" y="1253546"/>
            <a:ext cx="117675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CBACA086-738E-479E-918D-2580A123EA75}"/>
              </a:ext>
            </a:extLst>
          </p:cNvPr>
          <p:cNvCxnSpPr>
            <a:cxnSpLocks/>
          </p:cNvCxnSpPr>
          <p:nvPr/>
        </p:nvCxnSpPr>
        <p:spPr>
          <a:xfrm>
            <a:off x="2738370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>
            <a:extLst>
              <a:ext uri="{FF2B5EF4-FFF2-40B4-BE49-F238E27FC236}">
                <a16:creationId xmlns:a16="http://schemas.microsoft.com/office/drawing/2014/main" id="{99544CB9-5B03-4E4F-8CA8-B0411246815D}"/>
              </a:ext>
            </a:extLst>
          </p:cNvPr>
          <p:cNvCxnSpPr>
            <a:cxnSpLocks/>
          </p:cNvCxnSpPr>
          <p:nvPr/>
        </p:nvCxnSpPr>
        <p:spPr>
          <a:xfrm>
            <a:off x="8666945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3C93AA33-D297-465E-BCAB-8AD66C16BA10}"/>
              </a:ext>
            </a:extLst>
          </p:cNvPr>
          <p:cNvCxnSpPr>
            <a:cxnSpLocks/>
          </p:cNvCxnSpPr>
          <p:nvPr/>
        </p:nvCxnSpPr>
        <p:spPr>
          <a:xfrm>
            <a:off x="9859077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>
            <a:extLst>
              <a:ext uri="{FF2B5EF4-FFF2-40B4-BE49-F238E27FC236}">
                <a16:creationId xmlns:a16="http://schemas.microsoft.com/office/drawing/2014/main" id="{B0E09F70-E5DB-48BC-895C-C825C7E6EAAC}"/>
              </a:ext>
            </a:extLst>
          </p:cNvPr>
          <p:cNvCxnSpPr>
            <a:cxnSpLocks/>
          </p:cNvCxnSpPr>
          <p:nvPr/>
        </p:nvCxnSpPr>
        <p:spPr>
          <a:xfrm>
            <a:off x="1280911" y="1361116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>
            <a:extLst>
              <a:ext uri="{FF2B5EF4-FFF2-40B4-BE49-F238E27FC236}">
                <a16:creationId xmlns:a16="http://schemas.microsoft.com/office/drawing/2014/main" id="{697907AC-B19C-4BD0-8066-FC634C1E47F2}"/>
              </a:ext>
            </a:extLst>
          </p:cNvPr>
          <p:cNvCxnSpPr>
            <a:cxnSpLocks/>
          </p:cNvCxnSpPr>
          <p:nvPr/>
        </p:nvCxnSpPr>
        <p:spPr>
          <a:xfrm>
            <a:off x="2738370" y="136953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>
            <a:extLst>
              <a:ext uri="{FF2B5EF4-FFF2-40B4-BE49-F238E27FC236}">
                <a16:creationId xmlns:a16="http://schemas.microsoft.com/office/drawing/2014/main" id="{9B6B955B-C8FC-44D9-B0ED-527836BAC0D8}"/>
              </a:ext>
            </a:extLst>
          </p:cNvPr>
          <p:cNvCxnSpPr>
            <a:cxnSpLocks/>
          </p:cNvCxnSpPr>
          <p:nvPr/>
        </p:nvCxnSpPr>
        <p:spPr>
          <a:xfrm>
            <a:off x="6825266" y="136953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>
            <a:extLst>
              <a:ext uri="{FF2B5EF4-FFF2-40B4-BE49-F238E27FC236}">
                <a16:creationId xmlns:a16="http://schemas.microsoft.com/office/drawing/2014/main" id="{D4DD7344-094F-4190-84C0-F8A3417895C0}"/>
              </a:ext>
            </a:extLst>
          </p:cNvPr>
          <p:cNvCxnSpPr>
            <a:cxnSpLocks/>
          </p:cNvCxnSpPr>
          <p:nvPr/>
        </p:nvCxnSpPr>
        <p:spPr>
          <a:xfrm>
            <a:off x="7874894" y="1361116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D964CD69-C841-4A17-9E31-3553F21B78FF}"/>
              </a:ext>
            </a:extLst>
          </p:cNvPr>
          <p:cNvCxnSpPr>
            <a:cxnSpLocks/>
          </p:cNvCxnSpPr>
          <p:nvPr/>
        </p:nvCxnSpPr>
        <p:spPr>
          <a:xfrm>
            <a:off x="9169221" y="1361115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>
            <a:extLst>
              <a:ext uri="{FF2B5EF4-FFF2-40B4-BE49-F238E27FC236}">
                <a16:creationId xmlns:a16="http://schemas.microsoft.com/office/drawing/2014/main" id="{04271DE1-2B81-4C25-9B05-D95FF848BCCA}"/>
              </a:ext>
            </a:extLst>
          </p:cNvPr>
          <p:cNvCxnSpPr>
            <a:cxnSpLocks/>
          </p:cNvCxnSpPr>
          <p:nvPr/>
        </p:nvCxnSpPr>
        <p:spPr>
          <a:xfrm>
            <a:off x="10553700" y="1361114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93B3C372-CC24-4001-B4F0-4FCA53D62793}"/>
              </a:ext>
            </a:extLst>
          </p:cNvPr>
          <p:cNvSpPr txBox="1"/>
          <p:nvPr/>
        </p:nvSpPr>
        <p:spPr>
          <a:xfrm>
            <a:off x="222697" y="2507097"/>
            <a:ext cx="11965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4. </a:t>
            </a:r>
            <a:r>
              <a:rPr lang="tr-TR" sz="2400" dirty="0"/>
              <a:t>Erzurum Kongresi …………………………………………................. Cemiyeti tarafından düzenlenmiştir.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4344CC11-AEDE-4CFC-8795-A84C54BD8E11}"/>
              </a:ext>
            </a:extLst>
          </p:cNvPr>
          <p:cNvSpPr txBox="1"/>
          <p:nvPr/>
        </p:nvSpPr>
        <p:spPr>
          <a:xfrm>
            <a:off x="222697" y="3627734"/>
            <a:ext cx="12050928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0070C0"/>
                </a:solidFill>
              </a:rPr>
              <a:t>5. </a:t>
            </a:r>
            <a:r>
              <a:rPr lang="tr-TR" sz="2400" dirty="0"/>
              <a:t>Manda ve himaye ilk kez …………………………………… Kongresi’nde kabul edilmezken kesin olarak</a:t>
            </a:r>
            <a:br>
              <a:rPr lang="tr-TR" sz="2400" dirty="0"/>
            </a:br>
            <a:r>
              <a:rPr lang="tr-TR" sz="2400" dirty="0"/>
              <a:t>     ……………………………… Kongresi’nde reddedilmiştir.</a:t>
            </a: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73920BD7-9A87-4D63-BEE6-367AC1430A1D}"/>
              </a:ext>
            </a:extLst>
          </p:cNvPr>
          <p:cNvSpPr txBox="1"/>
          <p:nvPr/>
        </p:nvSpPr>
        <p:spPr>
          <a:xfrm>
            <a:off x="222697" y="5429776"/>
            <a:ext cx="10923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7. </a:t>
            </a:r>
            <a:r>
              <a:rPr lang="tr-TR" sz="2400" dirty="0"/>
              <a:t>Sivas Kongresi’nde ………………………… ve …………..……………. kesin olarak reddedilmiştir.</a:t>
            </a:r>
          </a:p>
        </p:txBody>
      </p:sp>
    </p:spTree>
    <p:extLst>
      <p:ext uri="{BB962C8B-B14F-4D97-AF65-F5344CB8AC3E}">
        <p14:creationId xmlns:p14="http://schemas.microsoft.com/office/powerpoint/2010/main" val="379504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0.02852 0.1615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" y="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3.33333E-6 L 0.25612 0.3474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99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33333E-6 L -0.44857 0.4226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35" y="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-0.58529 0.5914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71" y="2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07407E-6 L -0.15951 0.591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2" y="2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  <p:bldP spid="32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6DE4197-4F73-4A59-BBDA-38E7EC608763}"/>
              </a:ext>
            </a:extLst>
          </p:cNvPr>
          <p:cNvSpPr/>
          <p:nvPr/>
        </p:nvSpPr>
        <p:spPr>
          <a:xfrm>
            <a:off x="11301211" y="-1"/>
            <a:ext cx="890789" cy="6053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940C61EA-BD01-421D-8D1B-64A9D14C8563}"/>
              </a:ext>
            </a:extLst>
          </p:cNvPr>
          <p:cNvSpPr/>
          <p:nvPr/>
        </p:nvSpPr>
        <p:spPr>
          <a:xfrm>
            <a:off x="0" y="0"/>
            <a:ext cx="11301211" cy="605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  Aşağıdaki cümleleri verilen ifadelerle tamamlayın.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13539ED0-3CDE-45F8-A5DA-ADC6FB134F81}"/>
              </a:ext>
            </a:extLst>
          </p:cNvPr>
          <p:cNvSpPr txBox="1"/>
          <p:nvPr/>
        </p:nvSpPr>
        <p:spPr>
          <a:xfrm>
            <a:off x="2908476" y="735081"/>
            <a:ext cx="580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Anadolu ve Rumeli </a:t>
            </a:r>
            <a:r>
              <a:rPr lang="tr-TR" sz="2400" b="1" dirty="0" err="1"/>
              <a:t>Müdafai</a:t>
            </a:r>
            <a:r>
              <a:rPr lang="tr-TR" sz="2400" b="1" dirty="0"/>
              <a:t> Hukuk Cemiyeti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D7A473C-3B31-4F21-A8FC-2810FC19C664}"/>
              </a:ext>
            </a:extLst>
          </p:cNvPr>
          <p:cNvSpPr txBox="1"/>
          <p:nvPr/>
        </p:nvSpPr>
        <p:spPr>
          <a:xfrm>
            <a:off x="8814053" y="727651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ulusal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7A19C19-07DB-4C70-898E-A8F634192CC4}"/>
              </a:ext>
            </a:extLst>
          </p:cNvPr>
          <p:cNvSpPr txBox="1"/>
          <p:nvPr/>
        </p:nvSpPr>
        <p:spPr>
          <a:xfrm>
            <a:off x="9980512" y="735080"/>
            <a:ext cx="1884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Temsil Heyeti</a:t>
            </a:r>
          </a:p>
        </p:txBody>
      </p: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56D09E8C-61A4-47D6-8DD8-64F9B7F3AC28}"/>
              </a:ext>
            </a:extLst>
          </p:cNvPr>
          <p:cNvCxnSpPr>
            <a:cxnSpLocks/>
          </p:cNvCxnSpPr>
          <p:nvPr/>
        </p:nvCxnSpPr>
        <p:spPr>
          <a:xfrm>
            <a:off x="222697" y="1822367"/>
            <a:ext cx="117675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716A157C-6336-477A-B7D1-EE31BE9DB4C0}"/>
              </a:ext>
            </a:extLst>
          </p:cNvPr>
          <p:cNvCxnSpPr>
            <a:cxnSpLocks/>
          </p:cNvCxnSpPr>
          <p:nvPr/>
        </p:nvCxnSpPr>
        <p:spPr>
          <a:xfrm>
            <a:off x="222697" y="1253546"/>
            <a:ext cx="117675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CBACA086-738E-479E-918D-2580A123EA75}"/>
              </a:ext>
            </a:extLst>
          </p:cNvPr>
          <p:cNvCxnSpPr>
            <a:cxnSpLocks/>
          </p:cNvCxnSpPr>
          <p:nvPr/>
        </p:nvCxnSpPr>
        <p:spPr>
          <a:xfrm>
            <a:off x="2738370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>
            <a:extLst>
              <a:ext uri="{FF2B5EF4-FFF2-40B4-BE49-F238E27FC236}">
                <a16:creationId xmlns:a16="http://schemas.microsoft.com/office/drawing/2014/main" id="{99544CB9-5B03-4E4F-8CA8-B0411246815D}"/>
              </a:ext>
            </a:extLst>
          </p:cNvPr>
          <p:cNvCxnSpPr>
            <a:cxnSpLocks/>
          </p:cNvCxnSpPr>
          <p:nvPr/>
        </p:nvCxnSpPr>
        <p:spPr>
          <a:xfrm>
            <a:off x="8666945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3C93AA33-D297-465E-BCAB-8AD66C16BA10}"/>
              </a:ext>
            </a:extLst>
          </p:cNvPr>
          <p:cNvCxnSpPr>
            <a:cxnSpLocks/>
          </p:cNvCxnSpPr>
          <p:nvPr/>
        </p:nvCxnSpPr>
        <p:spPr>
          <a:xfrm>
            <a:off x="9859077" y="77809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>
            <a:extLst>
              <a:ext uri="{FF2B5EF4-FFF2-40B4-BE49-F238E27FC236}">
                <a16:creationId xmlns:a16="http://schemas.microsoft.com/office/drawing/2014/main" id="{B0E09F70-E5DB-48BC-895C-C825C7E6EAAC}"/>
              </a:ext>
            </a:extLst>
          </p:cNvPr>
          <p:cNvCxnSpPr>
            <a:cxnSpLocks/>
          </p:cNvCxnSpPr>
          <p:nvPr/>
        </p:nvCxnSpPr>
        <p:spPr>
          <a:xfrm>
            <a:off x="1280911" y="1361116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>
            <a:extLst>
              <a:ext uri="{FF2B5EF4-FFF2-40B4-BE49-F238E27FC236}">
                <a16:creationId xmlns:a16="http://schemas.microsoft.com/office/drawing/2014/main" id="{697907AC-B19C-4BD0-8066-FC634C1E47F2}"/>
              </a:ext>
            </a:extLst>
          </p:cNvPr>
          <p:cNvCxnSpPr>
            <a:cxnSpLocks/>
          </p:cNvCxnSpPr>
          <p:nvPr/>
        </p:nvCxnSpPr>
        <p:spPr>
          <a:xfrm>
            <a:off x="2738370" y="136953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>
            <a:extLst>
              <a:ext uri="{FF2B5EF4-FFF2-40B4-BE49-F238E27FC236}">
                <a16:creationId xmlns:a16="http://schemas.microsoft.com/office/drawing/2014/main" id="{9B6B955B-C8FC-44D9-B0ED-527836BAC0D8}"/>
              </a:ext>
            </a:extLst>
          </p:cNvPr>
          <p:cNvCxnSpPr>
            <a:cxnSpLocks/>
          </p:cNvCxnSpPr>
          <p:nvPr/>
        </p:nvCxnSpPr>
        <p:spPr>
          <a:xfrm>
            <a:off x="6825266" y="1369538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>
            <a:extLst>
              <a:ext uri="{FF2B5EF4-FFF2-40B4-BE49-F238E27FC236}">
                <a16:creationId xmlns:a16="http://schemas.microsoft.com/office/drawing/2014/main" id="{D4DD7344-094F-4190-84C0-F8A3417895C0}"/>
              </a:ext>
            </a:extLst>
          </p:cNvPr>
          <p:cNvCxnSpPr>
            <a:cxnSpLocks/>
          </p:cNvCxnSpPr>
          <p:nvPr/>
        </p:nvCxnSpPr>
        <p:spPr>
          <a:xfrm>
            <a:off x="7874894" y="1361116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D964CD69-C841-4A17-9E31-3553F21B78FF}"/>
              </a:ext>
            </a:extLst>
          </p:cNvPr>
          <p:cNvCxnSpPr>
            <a:cxnSpLocks/>
          </p:cNvCxnSpPr>
          <p:nvPr/>
        </p:nvCxnSpPr>
        <p:spPr>
          <a:xfrm>
            <a:off x="9169221" y="1361115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>
            <a:extLst>
              <a:ext uri="{FF2B5EF4-FFF2-40B4-BE49-F238E27FC236}">
                <a16:creationId xmlns:a16="http://schemas.microsoft.com/office/drawing/2014/main" id="{04271DE1-2B81-4C25-9B05-D95FF848BCCA}"/>
              </a:ext>
            </a:extLst>
          </p:cNvPr>
          <p:cNvCxnSpPr>
            <a:cxnSpLocks/>
          </p:cNvCxnSpPr>
          <p:nvPr/>
        </p:nvCxnSpPr>
        <p:spPr>
          <a:xfrm>
            <a:off x="10553700" y="1361114"/>
            <a:ext cx="0" cy="3756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AFC5F64B-D70F-4FF3-8D39-7574D40027F5}"/>
              </a:ext>
            </a:extLst>
          </p:cNvPr>
          <p:cNvSpPr txBox="1"/>
          <p:nvPr/>
        </p:nvSpPr>
        <p:spPr>
          <a:xfrm>
            <a:off x="222697" y="2381529"/>
            <a:ext cx="11586826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0070C0"/>
                </a:solidFill>
              </a:rPr>
              <a:t>9. </a:t>
            </a:r>
            <a:r>
              <a:rPr lang="tr-TR" sz="2400" dirty="0"/>
              <a:t>Anadolu’da bulunan tüm cemiyetler ………………………...................................................... adı</a:t>
            </a:r>
            <a:br>
              <a:rPr lang="tr-TR" sz="2400" dirty="0"/>
            </a:br>
            <a:r>
              <a:rPr lang="tr-TR" sz="2400" dirty="0"/>
              <a:t>    altında birleştirilmiştir. </a:t>
            </a:r>
          </a:p>
        </p:txBody>
      </p:sp>
    </p:spTree>
    <p:extLst>
      <p:ext uri="{BB962C8B-B14F-4D97-AF65-F5344CB8AC3E}">
        <p14:creationId xmlns:p14="http://schemas.microsoft.com/office/powerpoint/2010/main" val="178374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1974 0.246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0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6DE4197-4F73-4A59-BBDA-38E7EC608763}"/>
              </a:ext>
            </a:extLst>
          </p:cNvPr>
          <p:cNvSpPr/>
          <p:nvPr/>
        </p:nvSpPr>
        <p:spPr>
          <a:xfrm>
            <a:off x="11301211" y="-1"/>
            <a:ext cx="890789" cy="6053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0D816A7C-3C44-434C-B980-932473319D24}"/>
              </a:ext>
            </a:extLst>
          </p:cNvPr>
          <p:cNvSpPr/>
          <p:nvPr/>
        </p:nvSpPr>
        <p:spPr>
          <a:xfrm>
            <a:off x="283333" y="3296994"/>
            <a:ext cx="6729212" cy="858591"/>
          </a:xfrm>
          <a:prstGeom prst="rect">
            <a:avLst/>
          </a:prstGeom>
          <a:solidFill>
            <a:srgbClr val="FFE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Mustafa Kemal’in 19 Mayıs 1919’da ulaştığı şehir.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CAACDB9E-2396-4067-9F33-8EEA4C1C2170}"/>
              </a:ext>
            </a:extLst>
          </p:cNvPr>
          <p:cNvSpPr/>
          <p:nvPr/>
        </p:nvSpPr>
        <p:spPr>
          <a:xfrm>
            <a:off x="283333" y="5758996"/>
            <a:ext cx="6729212" cy="858591"/>
          </a:xfrm>
          <a:prstGeom prst="rect">
            <a:avLst/>
          </a:prstGeom>
          <a:solidFill>
            <a:srgbClr val="FFE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Mustafa Kemal’in Milli Mücadele’nin ilk belgesini yayımladığı yer.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4B97394E-9C1D-402D-892B-D35CCF5F8775}"/>
              </a:ext>
            </a:extLst>
          </p:cNvPr>
          <p:cNvSpPr/>
          <p:nvPr/>
        </p:nvSpPr>
        <p:spPr>
          <a:xfrm>
            <a:off x="283333" y="901528"/>
            <a:ext cx="6729212" cy="858591"/>
          </a:xfrm>
          <a:prstGeom prst="rect">
            <a:avLst/>
          </a:prstGeom>
          <a:solidFill>
            <a:srgbClr val="FFE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Doğu Anadolu </a:t>
            </a:r>
            <a:r>
              <a:rPr lang="tr-TR" sz="2400" dirty="0" err="1">
                <a:solidFill>
                  <a:schemeClr val="tx1"/>
                </a:solidFill>
              </a:rPr>
              <a:t>Müdafai</a:t>
            </a:r>
            <a:r>
              <a:rPr lang="tr-TR" sz="2400" dirty="0">
                <a:solidFill>
                  <a:schemeClr val="tx1"/>
                </a:solidFill>
              </a:rPr>
              <a:t> Hukuk Cemiyeti’nin kongre düzenlediği şehir.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D50337FA-9F84-465A-8E17-70776B0E68FF}"/>
              </a:ext>
            </a:extLst>
          </p:cNvPr>
          <p:cNvSpPr/>
          <p:nvPr/>
        </p:nvSpPr>
        <p:spPr>
          <a:xfrm>
            <a:off x="283333" y="4511894"/>
            <a:ext cx="6729212" cy="884354"/>
          </a:xfrm>
          <a:prstGeom prst="rect">
            <a:avLst/>
          </a:prstGeom>
          <a:solidFill>
            <a:srgbClr val="FFE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Amasya Genelgesi’nde bir kongre düzenlenmesiyle ilgili madde içeren şehir.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A8358248-C2A0-474A-8E83-380241259576}"/>
              </a:ext>
            </a:extLst>
          </p:cNvPr>
          <p:cNvSpPr/>
          <p:nvPr/>
        </p:nvSpPr>
        <p:spPr>
          <a:xfrm>
            <a:off x="283333" y="2094964"/>
            <a:ext cx="6729212" cy="867184"/>
          </a:xfrm>
          <a:prstGeom prst="rect">
            <a:avLst/>
          </a:prstGeom>
          <a:solidFill>
            <a:srgbClr val="FFE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Büyük Millet Meclisi’nin açıldığı şehir.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E694AE10-82DF-4039-8B74-B8AAADEA8E70}"/>
              </a:ext>
            </a:extLst>
          </p:cNvPr>
          <p:cNvSpPr/>
          <p:nvPr/>
        </p:nvSpPr>
        <p:spPr>
          <a:xfrm>
            <a:off x="0" y="0"/>
            <a:ext cx="11301211" cy="605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   Aşağıdaki gelişmeler ile yerleri eşleştirin.</a:t>
            </a:r>
          </a:p>
        </p:txBody>
      </p:sp>
      <p:sp>
        <p:nvSpPr>
          <p:cNvPr id="3" name="Dikdörtgen: Köşeleri Yuvarlatılmış 2">
            <a:extLst>
              <a:ext uri="{FF2B5EF4-FFF2-40B4-BE49-F238E27FC236}">
                <a16:creationId xmlns:a16="http://schemas.microsoft.com/office/drawing/2014/main" id="{F7FEC517-744F-448A-BCB2-662A4F0AF237}"/>
              </a:ext>
            </a:extLst>
          </p:cNvPr>
          <p:cNvSpPr/>
          <p:nvPr/>
        </p:nvSpPr>
        <p:spPr>
          <a:xfrm>
            <a:off x="10084157" y="1607716"/>
            <a:ext cx="1951149" cy="605305"/>
          </a:xfrm>
          <a:prstGeom prst="roundRect">
            <a:avLst>
              <a:gd name="adj" fmla="val 4102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Univers Condensed Light" panose="020B0306020202040204" pitchFamily="34" charset="0"/>
              </a:rPr>
              <a:t>SAMSUN</a:t>
            </a:r>
          </a:p>
        </p:txBody>
      </p:sp>
      <p:sp>
        <p:nvSpPr>
          <p:cNvPr id="10" name="Dikdörtgen: Köşeleri Yuvarlatılmış 9">
            <a:extLst>
              <a:ext uri="{FF2B5EF4-FFF2-40B4-BE49-F238E27FC236}">
                <a16:creationId xmlns:a16="http://schemas.microsoft.com/office/drawing/2014/main" id="{CD26187E-4EF4-4E9D-8A32-4A4253DCF3C7}"/>
              </a:ext>
            </a:extLst>
          </p:cNvPr>
          <p:cNvSpPr/>
          <p:nvPr/>
        </p:nvSpPr>
        <p:spPr>
          <a:xfrm>
            <a:off x="10084157" y="2371860"/>
            <a:ext cx="1951149" cy="605305"/>
          </a:xfrm>
          <a:prstGeom prst="roundRect">
            <a:avLst>
              <a:gd name="adj" fmla="val 4102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Univers Condensed Light" panose="020B0306020202040204" pitchFamily="34" charset="0"/>
              </a:rPr>
              <a:t>HAVZA</a:t>
            </a:r>
          </a:p>
        </p:txBody>
      </p:sp>
      <p:sp>
        <p:nvSpPr>
          <p:cNvPr id="11" name="Dikdörtgen: Köşeleri Yuvarlatılmış 10">
            <a:extLst>
              <a:ext uri="{FF2B5EF4-FFF2-40B4-BE49-F238E27FC236}">
                <a16:creationId xmlns:a16="http://schemas.microsoft.com/office/drawing/2014/main" id="{E86A75AA-53C6-4C5E-B4FD-C837C830916B}"/>
              </a:ext>
            </a:extLst>
          </p:cNvPr>
          <p:cNvSpPr/>
          <p:nvPr/>
        </p:nvSpPr>
        <p:spPr>
          <a:xfrm>
            <a:off x="10084157" y="3136004"/>
            <a:ext cx="1951149" cy="605305"/>
          </a:xfrm>
          <a:prstGeom prst="roundRect">
            <a:avLst>
              <a:gd name="adj" fmla="val 4102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Univers Condensed Light" panose="020B0306020202040204" pitchFamily="34" charset="0"/>
              </a:rPr>
              <a:t>AMASYA</a:t>
            </a:r>
          </a:p>
        </p:txBody>
      </p:sp>
      <p:sp>
        <p:nvSpPr>
          <p:cNvPr id="12" name="Dikdörtgen: Köşeleri Yuvarlatılmış 11">
            <a:extLst>
              <a:ext uri="{FF2B5EF4-FFF2-40B4-BE49-F238E27FC236}">
                <a16:creationId xmlns:a16="http://schemas.microsoft.com/office/drawing/2014/main" id="{A9C62B4C-A4AA-4010-A012-4480B57A9FC1}"/>
              </a:ext>
            </a:extLst>
          </p:cNvPr>
          <p:cNvSpPr/>
          <p:nvPr/>
        </p:nvSpPr>
        <p:spPr>
          <a:xfrm>
            <a:off x="10084156" y="3900148"/>
            <a:ext cx="1951149" cy="605305"/>
          </a:xfrm>
          <a:prstGeom prst="roundRect">
            <a:avLst>
              <a:gd name="adj" fmla="val 4102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Univers Condensed Light" panose="020B0306020202040204" pitchFamily="34" charset="0"/>
              </a:rPr>
              <a:t>ERZURUM</a:t>
            </a:r>
          </a:p>
        </p:txBody>
      </p:sp>
      <p:sp>
        <p:nvSpPr>
          <p:cNvPr id="13" name="Dikdörtgen: Köşeleri Yuvarlatılmış 12">
            <a:extLst>
              <a:ext uri="{FF2B5EF4-FFF2-40B4-BE49-F238E27FC236}">
                <a16:creationId xmlns:a16="http://schemas.microsoft.com/office/drawing/2014/main" id="{3865F455-D1B9-4E84-B5B0-62C3DE025EEF}"/>
              </a:ext>
            </a:extLst>
          </p:cNvPr>
          <p:cNvSpPr/>
          <p:nvPr/>
        </p:nvSpPr>
        <p:spPr>
          <a:xfrm>
            <a:off x="10084156" y="4677163"/>
            <a:ext cx="1951149" cy="605305"/>
          </a:xfrm>
          <a:prstGeom prst="roundRect">
            <a:avLst>
              <a:gd name="adj" fmla="val 4102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Univers Condensed Light" panose="020B0306020202040204" pitchFamily="34" charset="0"/>
              </a:rPr>
              <a:t>SİVAS</a:t>
            </a:r>
          </a:p>
        </p:txBody>
      </p:sp>
      <p:sp>
        <p:nvSpPr>
          <p:cNvPr id="14" name="Dikdörtgen: Köşeleri Yuvarlatılmış 13">
            <a:extLst>
              <a:ext uri="{FF2B5EF4-FFF2-40B4-BE49-F238E27FC236}">
                <a16:creationId xmlns:a16="http://schemas.microsoft.com/office/drawing/2014/main" id="{1BDD04AB-586C-414C-B9E2-52DC398CAA3B}"/>
              </a:ext>
            </a:extLst>
          </p:cNvPr>
          <p:cNvSpPr/>
          <p:nvPr/>
        </p:nvSpPr>
        <p:spPr>
          <a:xfrm>
            <a:off x="10084156" y="5456343"/>
            <a:ext cx="1951149" cy="605305"/>
          </a:xfrm>
          <a:prstGeom prst="roundRect">
            <a:avLst>
              <a:gd name="adj" fmla="val 4102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Univers Condensed Light" panose="020B0306020202040204" pitchFamily="34" charset="0"/>
              </a:rPr>
              <a:t>ANKARA</a:t>
            </a:r>
          </a:p>
        </p:txBody>
      </p:sp>
    </p:spTree>
    <p:extLst>
      <p:ext uri="{BB962C8B-B14F-4D97-AF65-F5344CB8AC3E}">
        <p14:creationId xmlns:p14="http://schemas.microsoft.com/office/powerpoint/2010/main" val="74140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48148E-6 L -0.24948 -0.4145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74" y="-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3.33333E-6 L -0.24844 -0.4650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22" y="-2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22222E-6 L -0.24792 0.2671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L -0.24844 0.0025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22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81481E-6 L -0.24844 0.5180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22" y="2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3" grpId="0" animBg="1"/>
      <p:bldP spid="3" grpId="1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>
            <a:extLst>
              <a:ext uri="{FF2B5EF4-FFF2-40B4-BE49-F238E27FC236}">
                <a16:creationId xmlns:a16="http://schemas.microsoft.com/office/drawing/2014/main" id="{BE605E5B-4D02-47EC-A2CC-2E8D8113A2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945"/>
          <a:stretch/>
        </p:blipFill>
        <p:spPr>
          <a:xfrm>
            <a:off x="2014785" y="1941751"/>
            <a:ext cx="2966099" cy="438639"/>
          </a:xfrm>
          <a:prstGeom prst="rect">
            <a:avLst/>
          </a:prstGeom>
        </p:spPr>
      </p:pic>
      <p:pic>
        <p:nvPicPr>
          <p:cNvPr id="23" name="Resim 22">
            <a:extLst>
              <a:ext uri="{FF2B5EF4-FFF2-40B4-BE49-F238E27FC236}">
                <a16:creationId xmlns:a16="http://schemas.microsoft.com/office/drawing/2014/main" id="{628CAE51-4802-45D6-9722-6B56C2BE7C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92" r="95197"/>
          <a:stretch/>
        </p:blipFill>
        <p:spPr>
          <a:xfrm rot="5400000">
            <a:off x="7497877" y="5951452"/>
            <a:ext cx="406370" cy="42332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1DC56B08-AA57-49BC-BE73-72B97285A5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92" r="38821"/>
          <a:stretch/>
        </p:blipFill>
        <p:spPr>
          <a:xfrm rot="5400000">
            <a:off x="5112790" y="3217337"/>
            <a:ext cx="5176547" cy="423325"/>
          </a:xfrm>
          <a:prstGeom prst="rect">
            <a:avLst/>
          </a:prstGeom>
        </p:spPr>
      </p:pic>
      <p:sp>
        <p:nvSpPr>
          <p:cNvPr id="4" name="Dikdörtgen 3">
            <a:extLst>
              <a:ext uri="{FF2B5EF4-FFF2-40B4-BE49-F238E27FC236}">
                <a16:creationId xmlns:a16="http://schemas.microsoft.com/office/drawing/2014/main" id="{A6DE4197-4F73-4A59-BBDA-38E7EC608763}"/>
              </a:ext>
            </a:extLst>
          </p:cNvPr>
          <p:cNvSpPr/>
          <p:nvPr/>
        </p:nvSpPr>
        <p:spPr>
          <a:xfrm>
            <a:off x="11301211" y="-1"/>
            <a:ext cx="890789" cy="6053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5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14938B5C-8235-4095-BE92-EA41CC988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553"/>
          <a:stretch/>
        </p:blipFill>
        <p:spPr>
          <a:xfrm>
            <a:off x="3475015" y="465944"/>
            <a:ext cx="4437711" cy="438639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E8E9AE75-B77A-4334-851B-BC48AB5879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" t="3492" r="82114"/>
          <a:stretch/>
        </p:blipFill>
        <p:spPr>
          <a:xfrm rot="5400000">
            <a:off x="3674159" y="1398686"/>
            <a:ext cx="1487732" cy="423325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17B4FAF6-6584-41F7-A50A-7C2ED00C3D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92" r="86501"/>
          <a:stretch/>
        </p:blipFill>
        <p:spPr>
          <a:xfrm rot="5400000">
            <a:off x="4207804" y="4862478"/>
            <a:ext cx="1142185" cy="423325"/>
          </a:xfrm>
          <a:prstGeom prst="rect">
            <a:avLst/>
          </a:prstGeom>
        </p:spPr>
      </p:pic>
      <p:sp>
        <p:nvSpPr>
          <p:cNvPr id="18" name="Metin kutusu 17">
            <a:extLst>
              <a:ext uri="{FF2B5EF4-FFF2-40B4-BE49-F238E27FC236}">
                <a16:creationId xmlns:a16="http://schemas.microsoft.com/office/drawing/2014/main" id="{EBA8EC33-4187-4282-8338-88DF436927AB}"/>
              </a:ext>
            </a:extLst>
          </p:cNvPr>
          <p:cNvSpPr txBox="1"/>
          <p:nvPr/>
        </p:nvSpPr>
        <p:spPr>
          <a:xfrm>
            <a:off x="4191040" y="451709"/>
            <a:ext cx="4539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M</a:t>
            </a:r>
          </a:p>
          <a:p>
            <a:pPr algn="ctr"/>
            <a:r>
              <a:rPr lang="tr-TR" sz="2400" b="1" dirty="0"/>
              <a:t>A</a:t>
            </a:r>
          </a:p>
          <a:p>
            <a:pPr algn="ctr"/>
            <a:r>
              <a:rPr lang="tr-TR" sz="2400" b="1" dirty="0"/>
              <a:t>N</a:t>
            </a:r>
          </a:p>
          <a:p>
            <a:pPr algn="ctr"/>
            <a:r>
              <a:rPr lang="tr-TR" sz="2400" b="1" dirty="0"/>
              <a:t>D</a:t>
            </a:r>
          </a:p>
          <a:p>
            <a:pPr algn="ctr"/>
            <a:r>
              <a:rPr lang="tr-TR" sz="2400" b="1" dirty="0"/>
              <a:t>A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A3430224-9841-4D71-B007-BD4B6C41E7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89" r="77827"/>
          <a:stretch/>
        </p:blipFill>
        <p:spPr>
          <a:xfrm rot="5400000">
            <a:off x="2004074" y="2301279"/>
            <a:ext cx="1876163" cy="410614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60D30654-4144-4A4A-B0E0-62E6E10738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8366" t="6388" r="47576" b="-2896"/>
          <a:stretch/>
        </p:blipFill>
        <p:spPr>
          <a:xfrm rot="10800000">
            <a:off x="3122047" y="4111472"/>
            <a:ext cx="5143643" cy="423325"/>
          </a:xfrm>
          <a:prstGeom prst="rect">
            <a:avLst/>
          </a:prstGeom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2B16993D-DD9F-4DA5-A670-83BA21961D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8366" t="6388" r="47576" b="-2896"/>
          <a:stretch/>
        </p:blipFill>
        <p:spPr>
          <a:xfrm rot="10800000">
            <a:off x="3102997" y="5940127"/>
            <a:ext cx="5143643" cy="423325"/>
          </a:xfrm>
          <a:prstGeom prst="rect">
            <a:avLst/>
          </a:prstGeom>
        </p:spPr>
      </p:pic>
      <p:pic>
        <p:nvPicPr>
          <p:cNvPr id="25" name="Resim 24">
            <a:extLst>
              <a:ext uri="{FF2B5EF4-FFF2-40B4-BE49-F238E27FC236}">
                <a16:creationId xmlns:a16="http://schemas.microsoft.com/office/drawing/2014/main" id="{92493840-6522-4183-B38E-E13E6E0E3E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2" t="2898" r="47577" b="6177"/>
          <a:stretch/>
        </p:blipFill>
        <p:spPr>
          <a:xfrm rot="16200000">
            <a:off x="1094" y="2511587"/>
            <a:ext cx="4439325" cy="398838"/>
          </a:xfrm>
          <a:prstGeom prst="rect">
            <a:avLst/>
          </a:prstGeom>
        </p:spPr>
      </p:pic>
      <p:pic>
        <p:nvPicPr>
          <p:cNvPr id="26" name="Resim 25">
            <a:extLst>
              <a:ext uri="{FF2B5EF4-FFF2-40B4-BE49-F238E27FC236}">
                <a16:creationId xmlns:a16="http://schemas.microsoft.com/office/drawing/2014/main" id="{EC1EA2A4-FBD4-4688-AEFD-0EC462A33B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19" r="82167"/>
          <a:stretch/>
        </p:blipFill>
        <p:spPr>
          <a:xfrm>
            <a:off x="2021135" y="4865277"/>
            <a:ext cx="398839" cy="438639"/>
          </a:xfrm>
          <a:prstGeom prst="rect">
            <a:avLst/>
          </a:prstGeom>
        </p:spPr>
      </p:pic>
      <p:pic>
        <p:nvPicPr>
          <p:cNvPr id="27" name="Resim 26">
            <a:extLst>
              <a:ext uri="{FF2B5EF4-FFF2-40B4-BE49-F238E27FC236}">
                <a16:creationId xmlns:a16="http://schemas.microsoft.com/office/drawing/2014/main" id="{4403B948-48B0-4A09-81E5-9CE8C08465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2" t="2897" r="47578" b="4490"/>
          <a:stretch/>
        </p:blipFill>
        <p:spPr>
          <a:xfrm>
            <a:off x="4567234" y="3038428"/>
            <a:ext cx="4065753" cy="406239"/>
          </a:xfrm>
          <a:prstGeom prst="rect">
            <a:avLst/>
          </a:prstGeom>
        </p:spPr>
      </p:pic>
      <p:pic>
        <p:nvPicPr>
          <p:cNvPr id="28" name="Resim 27">
            <a:extLst>
              <a:ext uri="{FF2B5EF4-FFF2-40B4-BE49-F238E27FC236}">
                <a16:creationId xmlns:a16="http://schemas.microsoft.com/office/drawing/2014/main" id="{606457DD-7636-45FF-8D02-0383EDC77F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2" t="2896" r="60574" b="-2896"/>
          <a:stretch/>
        </p:blipFill>
        <p:spPr>
          <a:xfrm>
            <a:off x="539582" y="4881476"/>
            <a:ext cx="2966100" cy="438639"/>
          </a:xfrm>
          <a:prstGeom prst="rect">
            <a:avLst/>
          </a:prstGeom>
        </p:spPr>
      </p:pic>
      <p:pic>
        <p:nvPicPr>
          <p:cNvPr id="29" name="Resim 28">
            <a:extLst>
              <a:ext uri="{FF2B5EF4-FFF2-40B4-BE49-F238E27FC236}">
                <a16:creationId xmlns:a16="http://schemas.microsoft.com/office/drawing/2014/main" id="{7CF59CA1-5009-41E2-8822-652C239A4F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92" r="90818"/>
          <a:stretch/>
        </p:blipFill>
        <p:spPr>
          <a:xfrm rot="5400000">
            <a:off x="719816" y="5417166"/>
            <a:ext cx="776890" cy="423325"/>
          </a:xfrm>
          <a:prstGeom prst="rect">
            <a:avLst/>
          </a:prstGeom>
        </p:spPr>
      </p:pic>
      <p:sp>
        <p:nvSpPr>
          <p:cNvPr id="30" name="Ok: Sağ 29">
            <a:extLst>
              <a:ext uri="{FF2B5EF4-FFF2-40B4-BE49-F238E27FC236}">
                <a16:creationId xmlns:a16="http://schemas.microsoft.com/office/drawing/2014/main" id="{92C37AB1-BA63-43FD-A1AF-924EE5F7F129}"/>
              </a:ext>
            </a:extLst>
          </p:cNvPr>
          <p:cNvSpPr/>
          <p:nvPr/>
        </p:nvSpPr>
        <p:spPr>
          <a:xfrm>
            <a:off x="2846744" y="4342208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811E6DF2-A85B-48FF-B9F0-8FB60B5C4586}"/>
              </a:ext>
            </a:extLst>
          </p:cNvPr>
          <p:cNvSpPr txBox="1"/>
          <p:nvPr/>
        </p:nvSpPr>
        <p:spPr>
          <a:xfrm>
            <a:off x="2801310" y="40646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3</a:t>
            </a: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22A26C1E-EC8A-4AD7-B1CC-F0D43F05B6F4}"/>
              </a:ext>
            </a:extLst>
          </p:cNvPr>
          <p:cNvSpPr txBox="1"/>
          <p:nvPr/>
        </p:nvSpPr>
        <p:spPr>
          <a:xfrm>
            <a:off x="4198843" y="129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</a:t>
            </a:r>
          </a:p>
        </p:txBody>
      </p:sp>
      <p:sp>
        <p:nvSpPr>
          <p:cNvPr id="33" name="Ok: Sağ 32">
            <a:extLst>
              <a:ext uri="{FF2B5EF4-FFF2-40B4-BE49-F238E27FC236}">
                <a16:creationId xmlns:a16="http://schemas.microsoft.com/office/drawing/2014/main" id="{5FF63F7B-F3D4-481E-8D96-C8DFA6F4F5F2}"/>
              </a:ext>
            </a:extLst>
          </p:cNvPr>
          <p:cNvSpPr/>
          <p:nvPr/>
        </p:nvSpPr>
        <p:spPr>
          <a:xfrm rot="5400000">
            <a:off x="4423216" y="233170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CCC8418C-7C5A-4812-8B5F-9A245B847710}"/>
              </a:ext>
            </a:extLst>
          </p:cNvPr>
          <p:cNvSpPr txBox="1"/>
          <p:nvPr/>
        </p:nvSpPr>
        <p:spPr>
          <a:xfrm>
            <a:off x="896598" y="45173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2</a:t>
            </a:r>
          </a:p>
        </p:txBody>
      </p:sp>
      <p:sp>
        <p:nvSpPr>
          <p:cNvPr id="35" name="Ok: Sağ 34">
            <a:extLst>
              <a:ext uri="{FF2B5EF4-FFF2-40B4-BE49-F238E27FC236}">
                <a16:creationId xmlns:a16="http://schemas.microsoft.com/office/drawing/2014/main" id="{CF517663-7F97-47DC-B684-0C3239477EA8}"/>
              </a:ext>
            </a:extLst>
          </p:cNvPr>
          <p:cNvSpPr/>
          <p:nvPr/>
        </p:nvSpPr>
        <p:spPr>
          <a:xfrm rot="5400000">
            <a:off x="1120971" y="4620584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C94CC45A-B8D6-4617-872E-4572C263505C}"/>
              </a:ext>
            </a:extLst>
          </p:cNvPr>
          <p:cNvSpPr txBox="1"/>
          <p:nvPr/>
        </p:nvSpPr>
        <p:spPr>
          <a:xfrm>
            <a:off x="902816" y="4872599"/>
            <a:ext cx="453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R</a:t>
            </a:r>
            <a:br>
              <a:rPr lang="tr-TR" sz="2400" b="1" dirty="0"/>
            </a:br>
            <a:r>
              <a:rPr lang="tr-TR" sz="2400" b="1" dirty="0"/>
              <a:t>U</a:t>
            </a:r>
            <a:br>
              <a:rPr lang="tr-TR" sz="2400" b="1" dirty="0"/>
            </a:br>
            <a:r>
              <a:rPr lang="tr-TR" sz="2400" b="1" dirty="0"/>
              <a:t>M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E9BB2D19-DF87-4AED-BB5E-57D9DBAF2CC7}"/>
              </a:ext>
            </a:extLst>
          </p:cNvPr>
          <p:cNvSpPr txBox="1"/>
          <p:nvPr/>
        </p:nvSpPr>
        <p:spPr>
          <a:xfrm>
            <a:off x="3154356" y="4120877"/>
            <a:ext cx="4903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A   T   E   Ş   T    E   N  G  Ö  M   L   E   K    </a:t>
            </a:r>
          </a:p>
        </p:txBody>
      </p:sp>
      <p:sp>
        <p:nvSpPr>
          <p:cNvPr id="39" name="Ok: Sağ 38">
            <a:extLst>
              <a:ext uri="{FF2B5EF4-FFF2-40B4-BE49-F238E27FC236}">
                <a16:creationId xmlns:a16="http://schemas.microsoft.com/office/drawing/2014/main" id="{6FA3E687-C4B2-4445-B5A6-49F0544A3F76}"/>
              </a:ext>
            </a:extLst>
          </p:cNvPr>
          <p:cNvSpPr/>
          <p:nvPr/>
        </p:nvSpPr>
        <p:spPr>
          <a:xfrm>
            <a:off x="1755725" y="2152836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Metin kutusu 39">
            <a:extLst>
              <a:ext uri="{FF2B5EF4-FFF2-40B4-BE49-F238E27FC236}">
                <a16:creationId xmlns:a16="http://schemas.microsoft.com/office/drawing/2014/main" id="{22D5E59B-9C66-45CD-B7E1-6004DBF69168}"/>
              </a:ext>
            </a:extLst>
          </p:cNvPr>
          <p:cNvSpPr txBox="1"/>
          <p:nvPr/>
        </p:nvSpPr>
        <p:spPr>
          <a:xfrm>
            <a:off x="1710291" y="1875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4</a:t>
            </a:r>
          </a:p>
        </p:txBody>
      </p:sp>
      <p:sp>
        <p:nvSpPr>
          <p:cNvPr id="42" name="Metin kutusu 41">
            <a:extLst>
              <a:ext uri="{FF2B5EF4-FFF2-40B4-BE49-F238E27FC236}">
                <a16:creationId xmlns:a16="http://schemas.microsoft.com/office/drawing/2014/main" id="{9C10083D-B982-47C6-87B8-13AC4B2EEECF}"/>
              </a:ext>
            </a:extLst>
          </p:cNvPr>
          <p:cNvSpPr txBox="1"/>
          <p:nvPr/>
        </p:nvSpPr>
        <p:spPr>
          <a:xfrm>
            <a:off x="2095011" y="1923720"/>
            <a:ext cx="2866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İ    S   T    İ   K   L         </a:t>
            </a:r>
            <a:r>
              <a:rPr lang="tr-TR" sz="2400" b="1" dirty="0" err="1"/>
              <a:t>L</a:t>
            </a:r>
            <a:endParaRPr lang="tr-TR" sz="2400" b="1" dirty="0"/>
          </a:p>
        </p:txBody>
      </p:sp>
      <p:sp>
        <p:nvSpPr>
          <p:cNvPr id="43" name="Metin kutusu 42">
            <a:extLst>
              <a:ext uri="{FF2B5EF4-FFF2-40B4-BE49-F238E27FC236}">
                <a16:creationId xmlns:a16="http://schemas.microsoft.com/office/drawing/2014/main" id="{C9BA0048-529D-429F-910A-B17C48EDFEDA}"/>
              </a:ext>
            </a:extLst>
          </p:cNvPr>
          <p:cNvSpPr txBox="1"/>
          <p:nvPr/>
        </p:nvSpPr>
        <p:spPr>
          <a:xfrm>
            <a:off x="2719097" y="12415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5</a:t>
            </a:r>
          </a:p>
        </p:txBody>
      </p:sp>
      <p:sp>
        <p:nvSpPr>
          <p:cNvPr id="44" name="Ok: Sağ 43">
            <a:extLst>
              <a:ext uri="{FF2B5EF4-FFF2-40B4-BE49-F238E27FC236}">
                <a16:creationId xmlns:a16="http://schemas.microsoft.com/office/drawing/2014/main" id="{72509438-E3AF-4753-BE0A-110C10C5C75D}"/>
              </a:ext>
            </a:extLst>
          </p:cNvPr>
          <p:cNvSpPr/>
          <p:nvPr/>
        </p:nvSpPr>
        <p:spPr>
          <a:xfrm rot="5400000">
            <a:off x="2943470" y="1344737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Metin kutusu 44">
            <a:extLst>
              <a:ext uri="{FF2B5EF4-FFF2-40B4-BE49-F238E27FC236}">
                <a16:creationId xmlns:a16="http://schemas.microsoft.com/office/drawing/2014/main" id="{1A147189-9D9E-40D9-AD37-6F86CED0021B}"/>
              </a:ext>
            </a:extLst>
          </p:cNvPr>
          <p:cNvSpPr txBox="1"/>
          <p:nvPr/>
        </p:nvSpPr>
        <p:spPr>
          <a:xfrm>
            <a:off x="2763710" y="1537885"/>
            <a:ext cx="3866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E</a:t>
            </a:r>
          </a:p>
          <a:p>
            <a:pPr algn="ctr"/>
            <a:endParaRPr lang="tr-TR" sz="2400" b="1" dirty="0"/>
          </a:p>
          <a:p>
            <a:pPr algn="ctr"/>
            <a:r>
              <a:rPr lang="tr-TR" sz="2400" b="1" dirty="0"/>
              <a:t>N</a:t>
            </a:r>
          </a:p>
          <a:p>
            <a:pPr algn="ctr"/>
            <a:r>
              <a:rPr lang="tr-TR" sz="2400" b="1" dirty="0"/>
              <a:t>İ</a:t>
            </a:r>
          </a:p>
          <a:p>
            <a:pPr algn="ctr"/>
            <a:r>
              <a:rPr lang="tr-TR" sz="2400" b="1" dirty="0"/>
              <a:t>K</a:t>
            </a:r>
          </a:p>
        </p:txBody>
      </p:sp>
      <p:sp>
        <p:nvSpPr>
          <p:cNvPr id="46" name="Ok: Sağ 45">
            <a:extLst>
              <a:ext uri="{FF2B5EF4-FFF2-40B4-BE49-F238E27FC236}">
                <a16:creationId xmlns:a16="http://schemas.microsoft.com/office/drawing/2014/main" id="{610B5B4C-F26B-4CBB-B8E6-3865A6B9EA5E}"/>
              </a:ext>
            </a:extLst>
          </p:cNvPr>
          <p:cNvSpPr/>
          <p:nvPr/>
        </p:nvSpPr>
        <p:spPr>
          <a:xfrm>
            <a:off x="4314136" y="3251755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id="{73B21F70-9EC2-4B71-85BD-05361B45E605}"/>
              </a:ext>
            </a:extLst>
          </p:cNvPr>
          <p:cNvSpPr txBox="1"/>
          <p:nvPr/>
        </p:nvSpPr>
        <p:spPr>
          <a:xfrm>
            <a:off x="4268702" y="29742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6</a:t>
            </a:r>
          </a:p>
        </p:txBody>
      </p:sp>
      <p:sp>
        <p:nvSpPr>
          <p:cNvPr id="48" name="Metin kutusu 47">
            <a:extLst>
              <a:ext uri="{FF2B5EF4-FFF2-40B4-BE49-F238E27FC236}">
                <a16:creationId xmlns:a16="http://schemas.microsoft.com/office/drawing/2014/main" id="{00F6D3F5-D8DE-43C6-BB39-85371AC8489E}"/>
              </a:ext>
            </a:extLst>
          </p:cNvPr>
          <p:cNvSpPr txBox="1"/>
          <p:nvPr/>
        </p:nvSpPr>
        <p:spPr>
          <a:xfrm>
            <a:off x="4574486" y="3010713"/>
            <a:ext cx="4083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   İ   S   A   K    I  M   İ    L    </a:t>
            </a:r>
            <a:r>
              <a:rPr lang="tr-TR" sz="2400" b="1" dirty="0" err="1"/>
              <a:t>L</a:t>
            </a:r>
            <a:r>
              <a:rPr lang="tr-TR" sz="2400" b="1" dirty="0"/>
              <a:t>   İ </a:t>
            </a:r>
          </a:p>
        </p:txBody>
      </p:sp>
      <p:sp>
        <p:nvSpPr>
          <p:cNvPr id="49" name="Metin kutusu 48">
            <a:extLst>
              <a:ext uri="{FF2B5EF4-FFF2-40B4-BE49-F238E27FC236}">
                <a16:creationId xmlns:a16="http://schemas.microsoft.com/office/drawing/2014/main" id="{A16F1487-EC09-46F9-A394-6E719915B900}"/>
              </a:ext>
            </a:extLst>
          </p:cNvPr>
          <p:cNvSpPr txBox="1"/>
          <p:nvPr/>
        </p:nvSpPr>
        <p:spPr>
          <a:xfrm>
            <a:off x="7486149" y="486745"/>
            <a:ext cx="453970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İ</a:t>
            </a:r>
          </a:p>
          <a:p>
            <a:pPr algn="ctr"/>
            <a:r>
              <a:rPr lang="tr-TR" sz="2400" b="1" dirty="0"/>
              <a:t>S</a:t>
            </a:r>
          </a:p>
          <a:p>
            <a:pPr algn="ctr"/>
            <a:r>
              <a:rPr lang="tr-TR" sz="2400" b="1" dirty="0"/>
              <a:t>T</a:t>
            </a:r>
          </a:p>
          <a:p>
            <a:pPr algn="ctr"/>
            <a:r>
              <a:rPr lang="tr-TR" sz="2400" b="1" dirty="0"/>
              <a:t>A</a:t>
            </a:r>
          </a:p>
          <a:p>
            <a:pPr algn="ctr"/>
            <a:r>
              <a:rPr lang="tr-TR" sz="2400" b="1" dirty="0"/>
              <a:t>B</a:t>
            </a:r>
          </a:p>
          <a:p>
            <a:pPr algn="ctr"/>
            <a:r>
              <a:rPr lang="tr-TR" sz="2400" b="1" dirty="0"/>
              <a:t>U</a:t>
            </a:r>
          </a:p>
          <a:p>
            <a:pPr algn="ctr"/>
            <a:r>
              <a:rPr lang="tr-TR" sz="2400" b="1" dirty="0"/>
              <a:t>L</a:t>
            </a:r>
          </a:p>
          <a:p>
            <a:pPr algn="ctr"/>
            <a:endParaRPr lang="tr-TR" sz="2400" b="1" dirty="0"/>
          </a:p>
          <a:p>
            <a:pPr algn="ctr"/>
            <a:r>
              <a:rPr lang="tr-TR" sz="2400" b="1" dirty="0"/>
              <a:t>H</a:t>
            </a:r>
          </a:p>
          <a:p>
            <a:pPr algn="ctr"/>
            <a:r>
              <a:rPr lang="tr-TR" sz="2400" b="1" dirty="0"/>
              <a:t>Ü</a:t>
            </a:r>
          </a:p>
          <a:p>
            <a:pPr algn="ctr"/>
            <a:endParaRPr lang="tr-TR" sz="2400" b="1" dirty="0"/>
          </a:p>
          <a:p>
            <a:pPr algn="ctr"/>
            <a:r>
              <a:rPr lang="tr-TR" sz="2400" b="1" dirty="0"/>
              <a:t>Ü</a:t>
            </a:r>
          </a:p>
          <a:p>
            <a:pPr algn="ctr"/>
            <a:r>
              <a:rPr lang="tr-TR" sz="2400" b="1" dirty="0"/>
              <a:t>M</a:t>
            </a:r>
          </a:p>
          <a:p>
            <a:pPr algn="ctr"/>
            <a:r>
              <a:rPr lang="tr-TR" sz="2400" b="1" dirty="0"/>
              <a:t>E</a:t>
            </a:r>
          </a:p>
          <a:p>
            <a:pPr algn="ctr"/>
            <a:r>
              <a:rPr lang="tr-TR" sz="2400" b="1" dirty="0"/>
              <a:t>T</a:t>
            </a:r>
          </a:p>
          <a:p>
            <a:pPr algn="ctr"/>
            <a:r>
              <a:rPr lang="tr-TR" sz="2400" b="1" dirty="0"/>
              <a:t>İ</a:t>
            </a:r>
          </a:p>
        </p:txBody>
      </p:sp>
      <p:sp>
        <p:nvSpPr>
          <p:cNvPr id="50" name="Metin kutusu 49">
            <a:extLst>
              <a:ext uri="{FF2B5EF4-FFF2-40B4-BE49-F238E27FC236}">
                <a16:creationId xmlns:a16="http://schemas.microsoft.com/office/drawing/2014/main" id="{6185437F-5C34-46A0-9E48-8C1DD0294893}"/>
              </a:ext>
            </a:extLst>
          </p:cNvPr>
          <p:cNvSpPr txBox="1"/>
          <p:nvPr/>
        </p:nvSpPr>
        <p:spPr>
          <a:xfrm>
            <a:off x="7466889" y="1475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7</a:t>
            </a:r>
          </a:p>
        </p:txBody>
      </p:sp>
      <p:sp>
        <p:nvSpPr>
          <p:cNvPr id="51" name="Ok: Sağ 50">
            <a:extLst>
              <a:ext uri="{FF2B5EF4-FFF2-40B4-BE49-F238E27FC236}">
                <a16:creationId xmlns:a16="http://schemas.microsoft.com/office/drawing/2014/main" id="{E6CC9BCA-C66F-422C-8EF7-5425E8150F3D}"/>
              </a:ext>
            </a:extLst>
          </p:cNvPr>
          <p:cNvSpPr/>
          <p:nvPr/>
        </p:nvSpPr>
        <p:spPr>
          <a:xfrm rot="5400000">
            <a:off x="7691262" y="250758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Ok: Sağ 51">
            <a:extLst>
              <a:ext uri="{FF2B5EF4-FFF2-40B4-BE49-F238E27FC236}">
                <a16:creationId xmlns:a16="http://schemas.microsoft.com/office/drawing/2014/main" id="{824AD818-2EF3-4B81-ACED-16B75FB149A9}"/>
              </a:ext>
            </a:extLst>
          </p:cNvPr>
          <p:cNvSpPr/>
          <p:nvPr/>
        </p:nvSpPr>
        <p:spPr>
          <a:xfrm>
            <a:off x="282854" y="5113785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3" name="Metin kutusu 52">
            <a:extLst>
              <a:ext uri="{FF2B5EF4-FFF2-40B4-BE49-F238E27FC236}">
                <a16:creationId xmlns:a16="http://schemas.microsoft.com/office/drawing/2014/main" id="{8B4EDD7E-4BF0-41F1-B54C-BAE3B287B0AE}"/>
              </a:ext>
            </a:extLst>
          </p:cNvPr>
          <p:cNvSpPr txBox="1"/>
          <p:nvPr/>
        </p:nvSpPr>
        <p:spPr>
          <a:xfrm>
            <a:off x="237420" y="4836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8</a:t>
            </a:r>
          </a:p>
        </p:txBody>
      </p:sp>
      <p:sp>
        <p:nvSpPr>
          <p:cNvPr id="54" name="Metin kutusu 53">
            <a:extLst>
              <a:ext uri="{FF2B5EF4-FFF2-40B4-BE49-F238E27FC236}">
                <a16:creationId xmlns:a16="http://schemas.microsoft.com/office/drawing/2014/main" id="{5F57FD9A-E319-4E3F-A2D0-3F80F7CADC1B}"/>
              </a:ext>
            </a:extLst>
          </p:cNvPr>
          <p:cNvSpPr txBox="1"/>
          <p:nvPr/>
        </p:nvSpPr>
        <p:spPr>
          <a:xfrm>
            <a:off x="621225" y="4871627"/>
            <a:ext cx="2951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P        O  T   E    S   T   O</a:t>
            </a: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885AFCB6-35AA-4598-A3AC-7AC989455E5C}"/>
              </a:ext>
            </a:extLst>
          </p:cNvPr>
          <p:cNvSpPr txBox="1"/>
          <p:nvPr/>
        </p:nvSpPr>
        <p:spPr>
          <a:xfrm>
            <a:off x="4526849" y="3794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9</a:t>
            </a:r>
          </a:p>
        </p:txBody>
      </p:sp>
      <p:sp>
        <p:nvSpPr>
          <p:cNvPr id="59" name="Ok: Sağ 58">
            <a:extLst>
              <a:ext uri="{FF2B5EF4-FFF2-40B4-BE49-F238E27FC236}">
                <a16:creationId xmlns:a16="http://schemas.microsoft.com/office/drawing/2014/main" id="{13B80EE6-7AD3-46F4-ABDA-446C6A5F9659}"/>
              </a:ext>
            </a:extLst>
          </p:cNvPr>
          <p:cNvSpPr/>
          <p:nvPr/>
        </p:nvSpPr>
        <p:spPr>
          <a:xfrm rot="5400000">
            <a:off x="4751222" y="3897243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0" name="Metin kutusu 59">
            <a:extLst>
              <a:ext uri="{FF2B5EF4-FFF2-40B4-BE49-F238E27FC236}">
                <a16:creationId xmlns:a16="http://schemas.microsoft.com/office/drawing/2014/main" id="{E45B26EA-82A8-434C-9531-81E4865217F1}"/>
              </a:ext>
            </a:extLst>
          </p:cNvPr>
          <p:cNvSpPr txBox="1"/>
          <p:nvPr/>
        </p:nvSpPr>
        <p:spPr>
          <a:xfrm>
            <a:off x="4560884" y="4503048"/>
            <a:ext cx="453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B</a:t>
            </a:r>
            <a:br>
              <a:rPr lang="tr-TR" sz="2400" b="1" dirty="0"/>
            </a:br>
            <a:r>
              <a:rPr lang="tr-TR" sz="2400" b="1" dirty="0"/>
              <a:t>M</a:t>
            </a:r>
            <a:br>
              <a:rPr lang="tr-TR" sz="2400" b="1" dirty="0"/>
            </a:br>
            <a:r>
              <a:rPr lang="tr-TR" sz="2400" b="1" dirty="0"/>
              <a:t>M</a:t>
            </a:r>
          </a:p>
        </p:txBody>
      </p:sp>
      <p:sp>
        <p:nvSpPr>
          <p:cNvPr id="61" name="Ok: Sağ 60">
            <a:extLst>
              <a:ext uri="{FF2B5EF4-FFF2-40B4-BE49-F238E27FC236}">
                <a16:creationId xmlns:a16="http://schemas.microsoft.com/office/drawing/2014/main" id="{84E909EF-1E12-4720-AC8C-40C173F1B09B}"/>
              </a:ext>
            </a:extLst>
          </p:cNvPr>
          <p:cNvSpPr/>
          <p:nvPr/>
        </p:nvSpPr>
        <p:spPr>
          <a:xfrm>
            <a:off x="2808270" y="6179844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Metin kutusu 61">
            <a:extLst>
              <a:ext uri="{FF2B5EF4-FFF2-40B4-BE49-F238E27FC236}">
                <a16:creationId xmlns:a16="http://schemas.microsoft.com/office/drawing/2014/main" id="{97C0836B-F9FC-4614-A358-766331692E71}"/>
              </a:ext>
            </a:extLst>
          </p:cNvPr>
          <p:cNvSpPr txBox="1"/>
          <p:nvPr/>
        </p:nvSpPr>
        <p:spPr>
          <a:xfrm>
            <a:off x="2693712" y="588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10</a:t>
            </a:r>
          </a:p>
        </p:txBody>
      </p:sp>
      <p:sp>
        <p:nvSpPr>
          <p:cNvPr id="63" name="Metin kutusu 62">
            <a:extLst>
              <a:ext uri="{FF2B5EF4-FFF2-40B4-BE49-F238E27FC236}">
                <a16:creationId xmlns:a16="http://schemas.microsoft.com/office/drawing/2014/main" id="{97C07EF8-6078-431E-80E2-E90115D50376}"/>
              </a:ext>
            </a:extLst>
          </p:cNvPr>
          <p:cNvSpPr txBox="1"/>
          <p:nvPr/>
        </p:nvSpPr>
        <p:spPr>
          <a:xfrm>
            <a:off x="3154356" y="5944626"/>
            <a:ext cx="4903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G  Ü   Ç   L   E   R   B    İ   R   L    İ   Ğ</a:t>
            </a:r>
          </a:p>
        </p:txBody>
      </p:sp>
      <p:sp>
        <p:nvSpPr>
          <p:cNvPr id="64" name="Ok: Sağ 63">
            <a:extLst>
              <a:ext uri="{FF2B5EF4-FFF2-40B4-BE49-F238E27FC236}">
                <a16:creationId xmlns:a16="http://schemas.microsoft.com/office/drawing/2014/main" id="{27BD19A6-0CF7-4FE2-AB79-25AEEA0A2E47}"/>
              </a:ext>
            </a:extLst>
          </p:cNvPr>
          <p:cNvSpPr/>
          <p:nvPr/>
        </p:nvSpPr>
        <p:spPr>
          <a:xfrm>
            <a:off x="3224530" y="690917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Metin kutusu 64">
            <a:extLst>
              <a:ext uri="{FF2B5EF4-FFF2-40B4-BE49-F238E27FC236}">
                <a16:creationId xmlns:a16="http://schemas.microsoft.com/office/drawing/2014/main" id="{33FE3CC3-CABD-4F5B-A2A7-0ABF776DA8CE}"/>
              </a:ext>
            </a:extLst>
          </p:cNvPr>
          <p:cNvSpPr txBox="1"/>
          <p:nvPr/>
        </p:nvSpPr>
        <p:spPr>
          <a:xfrm>
            <a:off x="3122046" y="4120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</a:t>
            </a:r>
          </a:p>
        </p:txBody>
      </p:sp>
      <p:sp>
        <p:nvSpPr>
          <p:cNvPr id="66" name="Metin kutusu 65">
            <a:extLst>
              <a:ext uri="{FF2B5EF4-FFF2-40B4-BE49-F238E27FC236}">
                <a16:creationId xmlns:a16="http://schemas.microsoft.com/office/drawing/2014/main" id="{8D2F9530-B44A-4463-82F5-4EE54A7D57BB}"/>
              </a:ext>
            </a:extLst>
          </p:cNvPr>
          <p:cNvSpPr txBox="1"/>
          <p:nvPr/>
        </p:nvSpPr>
        <p:spPr>
          <a:xfrm>
            <a:off x="3492869" y="446022"/>
            <a:ext cx="4560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T   E         S    İ    L   H  E    Y   E   T</a:t>
            </a:r>
          </a:p>
        </p:txBody>
      </p:sp>
      <p:sp>
        <p:nvSpPr>
          <p:cNvPr id="67" name="Metin kutusu 66">
            <a:extLst>
              <a:ext uri="{FF2B5EF4-FFF2-40B4-BE49-F238E27FC236}">
                <a16:creationId xmlns:a16="http://schemas.microsoft.com/office/drawing/2014/main" id="{09D01528-2E2F-464C-B6F7-BC04BCC88DA1}"/>
              </a:ext>
            </a:extLst>
          </p:cNvPr>
          <p:cNvSpPr txBox="1"/>
          <p:nvPr/>
        </p:nvSpPr>
        <p:spPr>
          <a:xfrm>
            <a:off x="1901971" y="14213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12</a:t>
            </a:r>
          </a:p>
        </p:txBody>
      </p:sp>
      <p:sp>
        <p:nvSpPr>
          <p:cNvPr id="68" name="Ok: Sağ 67">
            <a:extLst>
              <a:ext uri="{FF2B5EF4-FFF2-40B4-BE49-F238E27FC236}">
                <a16:creationId xmlns:a16="http://schemas.microsoft.com/office/drawing/2014/main" id="{A31F9FC2-8259-4AAC-AC6E-84654A06E00D}"/>
              </a:ext>
            </a:extLst>
          </p:cNvPr>
          <p:cNvSpPr/>
          <p:nvPr/>
        </p:nvSpPr>
        <p:spPr>
          <a:xfrm rot="5400000">
            <a:off x="2209433" y="250758"/>
            <a:ext cx="229335" cy="183609"/>
          </a:xfrm>
          <a:prstGeom prst="rightArrow">
            <a:avLst>
              <a:gd name="adj1" fmla="val 16038"/>
              <a:gd name="adj2" fmla="val 50000"/>
            </a:avLst>
          </a:prstGeom>
          <a:solidFill>
            <a:srgbClr val="FF0000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Metin kutusu 68">
            <a:extLst>
              <a:ext uri="{FF2B5EF4-FFF2-40B4-BE49-F238E27FC236}">
                <a16:creationId xmlns:a16="http://schemas.microsoft.com/office/drawing/2014/main" id="{4CDD66EE-5652-4B2F-8A12-DA7F290E5255}"/>
              </a:ext>
            </a:extLst>
          </p:cNvPr>
          <p:cNvSpPr txBox="1"/>
          <p:nvPr/>
        </p:nvSpPr>
        <p:spPr>
          <a:xfrm>
            <a:off x="1991814" y="470468"/>
            <a:ext cx="45397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M</a:t>
            </a:r>
          </a:p>
          <a:p>
            <a:pPr algn="ctr"/>
            <a:r>
              <a:rPr lang="tr-TR" sz="2400" b="1" dirty="0"/>
              <a:t>İ</a:t>
            </a:r>
          </a:p>
          <a:p>
            <a:pPr algn="ctr"/>
            <a:r>
              <a:rPr lang="tr-TR" sz="2400" b="1" dirty="0"/>
              <a:t>L</a:t>
            </a:r>
          </a:p>
          <a:p>
            <a:pPr algn="ctr"/>
            <a:r>
              <a:rPr lang="tr-TR" sz="2400" b="1" dirty="0"/>
              <a:t>L</a:t>
            </a:r>
          </a:p>
          <a:p>
            <a:pPr algn="ctr"/>
            <a:endParaRPr lang="tr-TR" sz="2400" b="1" dirty="0"/>
          </a:p>
          <a:p>
            <a:pPr algn="ctr"/>
            <a:r>
              <a:rPr lang="tr-TR" sz="2400" b="1" dirty="0"/>
              <a:t>M</a:t>
            </a:r>
          </a:p>
          <a:p>
            <a:pPr algn="ctr"/>
            <a:r>
              <a:rPr lang="tr-TR" sz="2400" b="1" dirty="0"/>
              <a:t>Ü</a:t>
            </a:r>
          </a:p>
          <a:p>
            <a:pPr algn="ctr"/>
            <a:r>
              <a:rPr lang="tr-TR" sz="2400" b="1" dirty="0"/>
              <a:t>C</a:t>
            </a:r>
          </a:p>
          <a:p>
            <a:pPr algn="ctr"/>
            <a:r>
              <a:rPr lang="tr-TR" sz="2400" b="1" dirty="0"/>
              <a:t>A</a:t>
            </a:r>
          </a:p>
          <a:p>
            <a:pPr algn="ctr"/>
            <a:r>
              <a:rPr lang="tr-TR" sz="2400" b="1" dirty="0"/>
              <a:t>D</a:t>
            </a:r>
          </a:p>
          <a:p>
            <a:pPr algn="ctr"/>
            <a:r>
              <a:rPr lang="tr-TR" sz="2400" b="1" dirty="0"/>
              <a:t>E</a:t>
            </a:r>
          </a:p>
          <a:p>
            <a:pPr algn="ctr"/>
            <a:r>
              <a:rPr lang="tr-TR" sz="2400" b="1" dirty="0"/>
              <a:t>L</a:t>
            </a:r>
          </a:p>
        </p:txBody>
      </p:sp>
      <p:sp>
        <p:nvSpPr>
          <p:cNvPr id="70" name="Dikdörtgen 69">
            <a:extLst>
              <a:ext uri="{FF2B5EF4-FFF2-40B4-BE49-F238E27FC236}">
                <a16:creationId xmlns:a16="http://schemas.microsoft.com/office/drawing/2014/main" id="{FA785B12-7A51-45BC-956B-62FB11D98291}"/>
              </a:ext>
            </a:extLst>
          </p:cNvPr>
          <p:cNvSpPr/>
          <p:nvPr/>
        </p:nvSpPr>
        <p:spPr>
          <a:xfrm>
            <a:off x="8095228" y="3589704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1. </a:t>
            </a:r>
            <a:r>
              <a:rPr lang="tr-TR" sz="2400" dirty="0">
                <a:solidFill>
                  <a:schemeClr val="tx1"/>
                </a:solidFill>
              </a:rPr>
              <a:t>Bir devletin başka bir devleti himaye etmesini ifade eder. </a:t>
            </a:r>
          </a:p>
        </p:txBody>
      </p:sp>
      <p:sp>
        <p:nvSpPr>
          <p:cNvPr id="71" name="Dikdörtgen 70">
            <a:extLst>
              <a:ext uri="{FF2B5EF4-FFF2-40B4-BE49-F238E27FC236}">
                <a16:creationId xmlns:a16="http://schemas.microsoft.com/office/drawing/2014/main" id="{522A563D-F17D-4C32-A8C8-1A65743AB95C}"/>
              </a:ext>
            </a:extLst>
          </p:cNvPr>
          <p:cNvSpPr/>
          <p:nvPr/>
        </p:nvSpPr>
        <p:spPr>
          <a:xfrm>
            <a:off x="8095228" y="3594423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2. </a:t>
            </a:r>
            <a:r>
              <a:rPr lang="tr-TR" sz="2400" dirty="0">
                <a:solidFill>
                  <a:schemeClr val="tx1"/>
                </a:solidFill>
              </a:rPr>
              <a:t>Roma Devleti ve devamı olan Bizans Devleti’nin soydaşlarına verilen isimdir. </a:t>
            </a:r>
          </a:p>
        </p:txBody>
      </p:sp>
      <p:sp>
        <p:nvSpPr>
          <p:cNvPr id="72" name="Dikdörtgen 71">
            <a:extLst>
              <a:ext uri="{FF2B5EF4-FFF2-40B4-BE49-F238E27FC236}">
                <a16:creationId xmlns:a16="http://schemas.microsoft.com/office/drawing/2014/main" id="{998B7C4F-FF8F-4E6A-B823-3856CE846BB5}"/>
              </a:ext>
            </a:extLst>
          </p:cNvPr>
          <p:cNvSpPr/>
          <p:nvPr/>
        </p:nvSpPr>
        <p:spPr>
          <a:xfrm>
            <a:off x="8090281" y="3594423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3. </a:t>
            </a:r>
            <a:r>
              <a:rPr lang="tr-TR" sz="2400" dirty="0">
                <a:solidFill>
                  <a:schemeClr val="tx1"/>
                </a:solidFill>
              </a:rPr>
              <a:t>Kurtuluş Savaşı dönemi olaylarını yansıtan, Halide Edip Adıvar tarafından yazılmış roman.</a:t>
            </a:r>
          </a:p>
        </p:txBody>
      </p:sp>
      <p:sp>
        <p:nvSpPr>
          <p:cNvPr id="73" name="Dikdörtgen 72">
            <a:extLst>
              <a:ext uri="{FF2B5EF4-FFF2-40B4-BE49-F238E27FC236}">
                <a16:creationId xmlns:a16="http://schemas.microsoft.com/office/drawing/2014/main" id="{50152F43-6D5D-4A1F-AED9-CC204B23339E}"/>
              </a:ext>
            </a:extLst>
          </p:cNvPr>
          <p:cNvSpPr/>
          <p:nvPr/>
        </p:nvSpPr>
        <p:spPr>
          <a:xfrm>
            <a:off x="8096681" y="3589704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4. </a:t>
            </a:r>
            <a:r>
              <a:rPr lang="tr-TR" sz="2400" dirty="0">
                <a:solidFill>
                  <a:schemeClr val="tx1"/>
                </a:solidFill>
              </a:rPr>
              <a:t>Özgürlük, bağımsızlık anlamlarına gelen ifade.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A5BC5FD3-6E64-4DE1-8D85-DB03BA849581}"/>
              </a:ext>
            </a:extLst>
          </p:cNvPr>
          <p:cNvSpPr/>
          <p:nvPr/>
        </p:nvSpPr>
        <p:spPr>
          <a:xfrm>
            <a:off x="8096681" y="3599142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5. </a:t>
            </a:r>
            <a:r>
              <a:rPr lang="tr-TR" sz="2400" dirty="0">
                <a:solidFill>
                  <a:schemeClr val="tx1"/>
                </a:solidFill>
              </a:rPr>
              <a:t>Milli kimliği ve milli kültür ile ilgili olan olguları ifade eder.</a:t>
            </a:r>
          </a:p>
        </p:txBody>
      </p:sp>
      <p:sp>
        <p:nvSpPr>
          <p:cNvPr id="75" name="Dikdörtgen 74">
            <a:extLst>
              <a:ext uri="{FF2B5EF4-FFF2-40B4-BE49-F238E27FC236}">
                <a16:creationId xmlns:a16="http://schemas.microsoft.com/office/drawing/2014/main" id="{88B9C746-552E-4C83-BB43-B45184AEF30B}"/>
              </a:ext>
            </a:extLst>
          </p:cNvPr>
          <p:cNvSpPr/>
          <p:nvPr/>
        </p:nvSpPr>
        <p:spPr>
          <a:xfrm>
            <a:off x="8096681" y="3608580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6. </a:t>
            </a:r>
            <a:r>
              <a:rPr lang="tr-TR" sz="2400" dirty="0">
                <a:solidFill>
                  <a:schemeClr val="tx1"/>
                </a:solidFill>
              </a:rPr>
              <a:t>Türk Kurtuluş Savaşı’nın hedeflerini içeren maddeler bütünüdür. Milli yemin anlamına gelmektedir.</a:t>
            </a:r>
          </a:p>
        </p:txBody>
      </p:sp>
      <p:sp>
        <p:nvSpPr>
          <p:cNvPr id="76" name="Dikdörtgen 75">
            <a:extLst>
              <a:ext uri="{FF2B5EF4-FFF2-40B4-BE49-F238E27FC236}">
                <a16:creationId xmlns:a16="http://schemas.microsoft.com/office/drawing/2014/main" id="{79AD18D4-CD6D-4E1D-88EF-A143EF75058F}"/>
              </a:ext>
            </a:extLst>
          </p:cNvPr>
          <p:cNvSpPr/>
          <p:nvPr/>
        </p:nvSpPr>
        <p:spPr>
          <a:xfrm>
            <a:off x="8096681" y="3603861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7. </a:t>
            </a:r>
            <a:r>
              <a:rPr lang="tr-TR" sz="2400" dirty="0">
                <a:solidFill>
                  <a:schemeClr val="tx1"/>
                </a:solidFill>
              </a:rPr>
              <a:t>II. Meşrutiyet’ten itibaren Osmanlı yönetimi için kullanılan ifade.</a:t>
            </a:r>
          </a:p>
        </p:txBody>
      </p:sp>
      <p:sp>
        <p:nvSpPr>
          <p:cNvPr id="77" name="Dikdörtgen 76">
            <a:extLst>
              <a:ext uri="{FF2B5EF4-FFF2-40B4-BE49-F238E27FC236}">
                <a16:creationId xmlns:a16="http://schemas.microsoft.com/office/drawing/2014/main" id="{47C0135E-593E-455A-9AD3-3FC5AA85E694}"/>
              </a:ext>
            </a:extLst>
          </p:cNvPr>
          <p:cNvSpPr/>
          <p:nvPr/>
        </p:nvSpPr>
        <p:spPr>
          <a:xfrm>
            <a:off x="8103081" y="3584985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8. </a:t>
            </a:r>
            <a:r>
              <a:rPr lang="tr-TR" sz="2400" dirty="0">
                <a:solidFill>
                  <a:schemeClr val="tx1"/>
                </a:solidFill>
              </a:rPr>
              <a:t>Bir davranışı, bir uygulamayı, bir düşünceyi vb. haksız, gereksiz, yersiz, yolsuz bularak karşı çıkarak bunu her türlü yoldan belirtme.</a:t>
            </a:r>
          </a:p>
        </p:txBody>
      </p:sp>
      <p:sp>
        <p:nvSpPr>
          <p:cNvPr id="78" name="Dikdörtgen 77">
            <a:extLst>
              <a:ext uri="{FF2B5EF4-FFF2-40B4-BE49-F238E27FC236}">
                <a16:creationId xmlns:a16="http://schemas.microsoft.com/office/drawing/2014/main" id="{E3CDF8A2-B98D-4BE8-828E-B7ABC2461F82}"/>
              </a:ext>
            </a:extLst>
          </p:cNvPr>
          <p:cNvSpPr/>
          <p:nvPr/>
        </p:nvSpPr>
        <p:spPr>
          <a:xfrm>
            <a:off x="8103081" y="3603861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9. </a:t>
            </a:r>
            <a:r>
              <a:rPr lang="tr-TR" sz="2400" dirty="0">
                <a:solidFill>
                  <a:schemeClr val="tx1"/>
                </a:solidFill>
              </a:rPr>
              <a:t>Milli Mücadele’yi yönetmek için 23 Nisan 1923 ‘te Ankara’da kurulan meclisin kısaltması.</a:t>
            </a:r>
          </a:p>
        </p:txBody>
      </p:sp>
      <p:sp>
        <p:nvSpPr>
          <p:cNvPr id="79" name="Dikdörtgen 78">
            <a:extLst>
              <a:ext uri="{FF2B5EF4-FFF2-40B4-BE49-F238E27FC236}">
                <a16:creationId xmlns:a16="http://schemas.microsoft.com/office/drawing/2014/main" id="{4FE763BB-BAFC-460C-AB39-B83E0D0B99DA}"/>
              </a:ext>
            </a:extLst>
          </p:cNvPr>
          <p:cNvSpPr/>
          <p:nvPr/>
        </p:nvSpPr>
        <p:spPr>
          <a:xfrm>
            <a:off x="8109481" y="3603861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10. </a:t>
            </a:r>
            <a:r>
              <a:rPr lang="tr-TR" sz="2400" dirty="0">
                <a:solidFill>
                  <a:schemeClr val="tx1"/>
                </a:solidFill>
              </a:rPr>
              <a:t>Olağanüstü hallerde ve savaş durumlarında hızlı karar alabilmek adına devletin yasama ve yürütme organlarının mecliste toplandığı yönetim şekli.</a:t>
            </a:r>
          </a:p>
        </p:txBody>
      </p:sp>
      <p:sp>
        <p:nvSpPr>
          <p:cNvPr id="80" name="Dikdörtgen 79">
            <a:extLst>
              <a:ext uri="{FF2B5EF4-FFF2-40B4-BE49-F238E27FC236}">
                <a16:creationId xmlns:a16="http://schemas.microsoft.com/office/drawing/2014/main" id="{1991613A-CE4C-4D17-AC32-7F0FE7471494}"/>
              </a:ext>
            </a:extLst>
          </p:cNvPr>
          <p:cNvSpPr/>
          <p:nvPr/>
        </p:nvSpPr>
        <p:spPr>
          <a:xfrm>
            <a:off x="8115881" y="3613299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11. </a:t>
            </a:r>
            <a:r>
              <a:rPr lang="tr-TR" sz="2200" dirty="0">
                <a:solidFill>
                  <a:schemeClr val="tx1"/>
                </a:solidFill>
              </a:rPr>
              <a:t>Mondros Mütarekesi’nden sonra Anadolu topraklarının İtilaf Devletleri tarafından işgal edilmesi üzerine başlayan ulusal direniş sırasında, ulusal bir meclisin kuruluşuna dek Millî Mücadelenin yürütme organı olarak görev yapmış kuruldur.</a:t>
            </a:r>
          </a:p>
        </p:txBody>
      </p:sp>
      <p:sp>
        <p:nvSpPr>
          <p:cNvPr id="81" name="Dikdörtgen 80">
            <a:extLst>
              <a:ext uri="{FF2B5EF4-FFF2-40B4-BE49-F238E27FC236}">
                <a16:creationId xmlns:a16="http://schemas.microsoft.com/office/drawing/2014/main" id="{38444BF4-7B8B-46A7-A7F3-8CA34D6A2795}"/>
              </a:ext>
            </a:extLst>
          </p:cNvPr>
          <p:cNvSpPr/>
          <p:nvPr/>
        </p:nvSpPr>
        <p:spPr>
          <a:xfrm>
            <a:off x="8115881" y="3606221"/>
            <a:ext cx="3988821" cy="3115896"/>
          </a:xfrm>
          <a:prstGeom prst="rect">
            <a:avLst/>
          </a:prstGeom>
          <a:solidFill>
            <a:srgbClr val="FFE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12. </a:t>
            </a:r>
            <a:r>
              <a:rPr lang="tr-TR" sz="2400" dirty="0">
                <a:solidFill>
                  <a:schemeClr val="tx1"/>
                </a:solidFill>
              </a:rPr>
              <a:t>Mondros </a:t>
            </a:r>
            <a:r>
              <a:rPr lang="tr-TR" sz="2400" dirty="0" err="1">
                <a:solidFill>
                  <a:schemeClr val="tx1"/>
                </a:solidFill>
              </a:rPr>
              <a:t>Ateşkesi’nden</a:t>
            </a:r>
            <a:r>
              <a:rPr lang="tr-TR" sz="2400" dirty="0">
                <a:solidFill>
                  <a:schemeClr val="tx1"/>
                </a:solidFill>
              </a:rPr>
              <a:t> sonra Türk halkının Anadolu’nun işgaline karşı gösterdiği tepkiler ve işgalcileri yurdun dışına atmalarına kadar geçen süreyi kapsayan döneme verilen isim.</a:t>
            </a:r>
            <a:endParaRPr lang="tr-T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6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3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3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3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3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3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3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3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3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3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3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3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0" dur="3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0" grpId="0" animBg="1"/>
      <p:bldP spid="31" grpId="0"/>
      <p:bldP spid="32" grpId="0"/>
      <p:bldP spid="33" grpId="0" animBg="1"/>
      <p:bldP spid="34" grpId="0"/>
      <p:bldP spid="35" grpId="0" animBg="1"/>
      <p:bldP spid="36" grpId="0"/>
      <p:bldP spid="37" grpId="0"/>
      <p:bldP spid="39" grpId="0" animBg="1"/>
      <p:bldP spid="40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  <p:bldP spid="49" grpId="0"/>
      <p:bldP spid="50" grpId="0"/>
      <p:bldP spid="51" grpId="0" animBg="1"/>
      <p:bldP spid="52" grpId="0" animBg="1"/>
      <p:bldP spid="53" grpId="0"/>
      <p:bldP spid="54" grpId="0"/>
      <p:bldP spid="58" grpId="0"/>
      <p:bldP spid="59" grpId="0" animBg="1"/>
      <p:bldP spid="60" grpId="0"/>
      <p:bldP spid="61" grpId="0" animBg="1"/>
      <p:bldP spid="62" grpId="0"/>
      <p:bldP spid="63" grpId="0"/>
      <p:bldP spid="64" grpId="0" animBg="1"/>
      <p:bldP spid="65" grpId="0"/>
      <p:bldP spid="66" grpId="0"/>
      <p:bldP spid="67" grpId="0"/>
      <p:bldP spid="68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571</Words>
  <Application>Microsoft Office PowerPoint</Application>
  <PresentationFormat>Geniş ekran</PresentationFormat>
  <Paragraphs>121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Univers Condensed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Erdal Dulkadir</cp:lastModifiedBy>
  <cp:revision>19</cp:revision>
  <dcterms:created xsi:type="dcterms:W3CDTF">2021-09-26T14:18:04Z</dcterms:created>
  <dcterms:modified xsi:type="dcterms:W3CDTF">2022-02-13T14:43:55Z</dcterms:modified>
</cp:coreProperties>
</file>