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8" r:id="rId3"/>
    <p:sldId id="349" r:id="rId4"/>
    <p:sldId id="35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404" r:id="rId13"/>
    <p:sldId id="34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4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3D1BAC-F47B-460B-B45B-4C7CBF9BC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CB982B2-7B0E-4B76-B259-AF6750180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C95236-2D70-4E9D-8BFD-9467B1BC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38B787-92A7-4DFB-9F30-8241001D3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80EF55-CF4D-4E71-B137-49863EF6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33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A60C34-05FC-40AA-9E81-03796EDB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47D86BE-ACAF-4976-8DA9-FA5FF2E5B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D59600-DDE6-4558-AE02-D3D31C75A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A8D95F-85A5-4D99-913A-9815C153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196A30-E434-4341-B3E1-BE4DC681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61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A4DFDEA-8FB4-4550-85F3-B401BD3D7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309B09F-1997-4DDD-BC3F-92246D1F4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6B7EFA-15AE-4BB9-B406-70EECE739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45D206-9C2E-403B-B7C5-B9EAA156D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AF5484-A040-4FD9-8E70-B687FA718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64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F23F10-BB40-4C58-81BF-F6C387F0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349225-9997-45E4-B04C-C19CD258B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67BB6E2-EFD1-4C6C-8BB7-FC0BBFB3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BD97C0-57A2-4717-81B0-C0052CB01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A76EDB-D7A1-48FA-B2DF-B9DA3CB7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68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CEEE94-8F0C-4D41-8955-883A6BBE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16662DD-51D8-40EE-A3A6-397586FE1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6C881E-8749-483D-B64B-D1A5C222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38A87D4-997C-4761-A35A-0CAFDA67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05F49D-6C46-486E-865F-905113797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61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60E663-77D4-4AE5-978E-23C24822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B48337-DF5C-4643-8654-74759215D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08DE1EB-7D87-4712-B49B-234D2D974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9E501E-72D9-4027-970B-2A2618633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74559C6-04C7-44C7-A861-BBF2F252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FED1F94-AE46-4EBA-AC9B-87BC277F3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93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BF4ECA-A3B1-4C83-BA66-0913E89B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DE09CF-E0FB-4225-9EA8-1B1F5448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9E5830E-76A6-4FD9-BCE5-A9CF1BE80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4829815-7075-42C4-8A5B-3869FB31B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1559724-F4E1-406D-AB6F-9FADB2EAC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A9A06D4-8BC7-4634-B79D-599865CD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CF099D5-F45A-4293-9A3E-A2A47A079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F758BDD-FA02-474C-945F-B03C52FA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65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D7091F-CB0D-46E0-83B7-B5CCFF97D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1A8A271-8088-4701-A359-C6448183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A8CA879-715C-4858-9B4A-61B90CB6A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C50DF6A-2553-444C-A32C-DFA52545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48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5780871-35BD-4687-BBA5-4D7199CC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8D0A045-5E8F-4A16-AB4C-898473652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5C42B81-D3D2-4EBF-9F9F-0476AEBA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61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A691F5-9A73-47AD-A5BA-AB206148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BEE287-CDC8-4EB7-AC62-C0CC2E0C7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C378EB1-DCF5-4999-9377-C235840DF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6DA6C7B-F15C-42C4-A2FC-FA0481FDE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E8B8EDF-9EAD-4F1B-B792-06249F9D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B7B125-33D1-44D6-941C-97AB8FDF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12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838144-71C2-42E6-BA11-65E8071DD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787285C-F91D-47FA-8B73-588F4CAFE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EBED052-F503-44F7-9278-655D04FA5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E1050A-FDA6-4E46-9859-A6E0ECACD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5EE9FA-EC44-4612-8D65-CFF884C70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073F00B-361D-4B42-8BD4-60AC5319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49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AB1BEC0-2173-4A3E-BDF1-7BC8760D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06BCB9F-3C2C-490E-B802-662FF2C7A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113B02-C194-464B-88DA-05FCFDEEE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805EB-70D3-48E8-BD9B-6DC308F241BD}" type="datetimeFigureOut">
              <a:rPr lang="tr-TR" smtClean="0"/>
              <a:t>29.06.2022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CE10CF5-A2BC-4997-9D91-BF927D169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812A7A-20CE-4E7B-BF01-3A6991AF4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1CCBA-41E2-47A0-8D90-D0ACF20EED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86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FF51F4-629D-4525-9132-EC405E909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0633"/>
            <a:ext cx="9144000" cy="2387600"/>
          </a:xfrm>
        </p:spPr>
        <p:txBody>
          <a:bodyPr/>
          <a:lstStyle/>
          <a:p>
            <a:r>
              <a:rPr lang="tr-TR" dirty="0">
                <a:latin typeface="+mn-lt"/>
              </a:rPr>
              <a:t>İNKILAP TARİHİ VE ATATÜRKÇÜLÜK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E508307-5115-4495-BA9C-92658102C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32231"/>
            <a:ext cx="9144000" cy="724436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rgbClr val="FF7C80"/>
                </a:solidFill>
                <a:latin typeface="Comic Sans MS" panose="030F0702030302020204" pitchFamily="66" charset="0"/>
              </a:rPr>
              <a:t>BİLGİ YARIŞMASI (1)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C80A57B-BE4D-49F8-96CD-E60D3C8FEE34}"/>
              </a:ext>
            </a:extLst>
          </p:cNvPr>
          <p:cNvSpPr txBox="1"/>
          <p:nvPr/>
        </p:nvSpPr>
        <p:spPr>
          <a:xfrm>
            <a:off x="3387143" y="3429000"/>
            <a:ext cx="5455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>
                <a:solidFill>
                  <a:srgbClr val="0070C0"/>
                </a:solidFill>
              </a:rPr>
              <a:t>MUSTAFA KEMAL’İN HAYATI</a:t>
            </a:r>
          </a:p>
        </p:txBody>
      </p:sp>
    </p:spTree>
    <p:extLst>
      <p:ext uri="{BB962C8B-B14F-4D97-AF65-F5344CB8AC3E}">
        <p14:creationId xmlns:p14="http://schemas.microsoft.com/office/powerpoint/2010/main" val="2081280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719069"/>
            <a:ext cx="8384144" cy="18309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tr-TR" sz="2800" b="1" dirty="0">
                <a:solidFill>
                  <a:schemeClr val="tx1"/>
                </a:solidFill>
              </a:rPr>
              <a:t> </a:t>
            </a:r>
            <a:r>
              <a:rPr lang="tr-TR" sz="2800" b="1" i="0" u="none" strike="noStrike" baseline="0" dirty="0">
                <a:solidFill>
                  <a:srgbClr val="000000"/>
                </a:solidFill>
              </a:rPr>
              <a:t>Mustafa Kemal’in edebiyata ve şiire</a:t>
            </a:r>
            <a:r>
              <a:rPr lang="tr-TR" sz="2800" b="1" i="0" u="none" strike="noStrike" dirty="0">
                <a:solidFill>
                  <a:srgbClr val="000000"/>
                </a:solidFill>
              </a:rPr>
              <a:t> olan ilgisinin artmasını sağlayan lisedeki arkadaşı.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Tarık Buğra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Abdullah Cevdet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Ömer Naci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Kemal Karpat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846712" y="4727208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5" y="321328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5" y="36965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76573" y="415278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91588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Mustafa Kemal’in kurmay yüzbaşı olarak mezun olduğu okul.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Harp Akademisi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Harp Okulu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Askeri İdadi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Askeri Rüştiye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808076" y="5180233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5" y="321328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5" y="36965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76573" y="415278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76573" y="4615585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02621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54C325E5-99D9-4F60-996B-3AD8A0846413}"/>
              </a:ext>
            </a:extLst>
          </p:cNvPr>
          <p:cNvSpPr/>
          <p:nvPr/>
        </p:nvSpPr>
        <p:spPr>
          <a:xfrm>
            <a:off x="3227233" y="2508890"/>
            <a:ext cx="5737533" cy="92333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lIns="91440" tIns="45720" rIns="91440" bIns="45720">
            <a:spAutoFit/>
          </a:bodyPr>
          <a:lstStyle/>
          <a:p>
            <a:r>
              <a:rPr lang="tr-TR" sz="5400" b="1" dirty="0">
                <a:latin typeface="Cambria" panose="02040503050406030204" pitchFamily="18" charset="0"/>
                <a:ea typeface="Cambria" panose="02040503050406030204" pitchFamily="18" charset="0"/>
              </a:rPr>
              <a:t>Tamamlanmıştır. </a:t>
            </a:r>
          </a:p>
        </p:txBody>
      </p:sp>
    </p:spTree>
    <p:extLst>
      <p:ext uri="{BB962C8B-B14F-4D97-AF65-F5344CB8AC3E}">
        <p14:creationId xmlns:p14="http://schemas.microsoft.com/office/powerpoint/2010/main" val="266183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2D5FC85-5A19-4BC0-907B-A888D2611C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719069"/>
            <a:ext cx="8384144" cy="17128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b="1" dirty="0">
                <a:solidFill>
                  <a:srgbClr val="202124"/>
                </a:solidFill>
              </a:rPr>
              <a:t>Askeri büyükelçilik. Bir ülkenin kendi topraklarının dışında sayılabilecek başka bir bölgede kurduğu siyasi ve askeri birliktir.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Konsolosluk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</a:t>
            </a:r>
            <a:r>
              <a:rPr lang="tr-TR" sz="2400" b="1" dirty="0" err="1">
                <a:solidFill>
                  <a:schemeClr val="tx1"/>
                </a:solidFill>
              </a:rPr>
              <a:t>Ateşgedelik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Dış Temsilcilik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</a:t>
            </a:r>
            <a:r>
              <a:rPr lang="tr-TR" sz="2400" b="1" dirty="0" err="1">
                <a:solidFill>
                  <a:schemeClr val="tx1"/>
                </a:solidFill>
              </a:rPr>
              <a:t>Ataşemiliterlik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64071" y="829615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7" y="185885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6" y="23783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87843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4" y="136355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83626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2800" b="1" dirty="0">
                <a:solidFill>
                  <a:srgbClr val="202124"/>
                </a:solidFill>
              </a:rPr>
              <a:t>Osmanlı döneminde ve Cumhuriyet’in ilk yıllarında lise için kullanılan ifade.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Rüştiye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Medrese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İdadi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Mektep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847784" y="1331363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7" y="185885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6" y="23783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87843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413230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Mustafa Kemal’in lise eğitimini aldığı şehir.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Manastır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İstanbul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Sofya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Selanik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2919204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1799806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6" y="23783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87843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56064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Hedef, gaye, amaç.</a:t>
            </a: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İnziva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Ülkü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</a:t>
            </a:r>
            <a:r>
              <a:rPr lang="tr-TR" sz="2400" b="1">
                <a:solidFill>
                  <a:schemeClr val="tx1"/>
                </a:solidFill>
              </a:rPr>
              <a:t>) Dinamik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Taarruz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827394" y="2269933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87843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286843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3200" b="1" i="0" dirty="0">
                <a:solidFill>
                  <a:schemeClr val="tx1"/>
                </a:solidFill>
                <a:effectLst/>
              </a:rPr>
              <a:t>Mustafa Kemal’in doğduğu şehir olan Selanik’in bugün bulunduğu ülke.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Bulgaristan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Yunanistan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</a:t>
            </a:r>
            <a:r>
              <a:rPr lang="tr-TR" sz="2400" b="1" dirty="0" err="1">
                <a:solidFill>
                  <a:schemeClr val="tx1"/>
                </a:solidFill>
              </a:rPr>
              <a:t>Mekadonya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Arnavutluk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2767084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338070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2755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r-TR" sz="3200" b="1" dirty="0">
                <a:solidFill>
                  <a:srgbClr val="202124"/>
                </a:solidFill>
              </a:rPr>
              <a:t>Mustafa Kemal’in hayatta kalan tek kardeşi.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4726546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Naciye Hanım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4726546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Sabiha Hanım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19" y="4660006"/>
            <a:ext cx="4726547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Halide Hanım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4726546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Makbule Hanım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19" y="5559381"/>
            <a:ext cx="4726546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3208446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7" y="387869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354027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Mustafa Kemal’in annesinin isteği üzerine gittiği okul.</a:t>
            </a: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Mahalle Mektebi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20" y="376063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Mektebi Sultani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Şemsi Efendi Mektebi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5209504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Mülkiye Rüştiyesi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20" y="2923504"/>
            <a:ext cx="5209504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3739170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5" y="321328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6" y="4398138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175223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8494B748-7382-4342-89A9-3CB85EBC612F}"/>
              </a:ext>
            </a:extLst>
          </p:cNvPr>
          <p:cNvSpPr/>
          <p:nvPr/>
        </p:nvSpPr>
        <p:spPr>
          <a:xfrm>
            <a:off x="167428" y="837126"/>
            <a:ext cx="8384144" cy="17128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   </a:t>
            </a:r>
            <a:br>
              <a:rPr lang="tr-TR" sz="3200" b="1" dirty="0">
                <a:solidFill>
                  <a:schemeClr val="tx1"/>
                </a:solidFill>
              </a:rPr>
            </a:br>
            <a:r>
              <a:rPr lang="tr-TR" sz="3200" b="1" dirty="0">
                <a:solidFill>
                  <a:schemeClr val="tx1"/>
                </a:solidFill>
              </a:rPr>
              <a:t>Mustafa Kemal’in tarihe ve siyasete olan ilgisinin artmasını sağlayan lisedeki tarih öğretmeni.</a:t>
            </a:r>
          </a:p>
          <a:p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6" name="Altıgen 5">
            <a:extLst>
              <a:ext uri="{FF2B5EF4-FFF2-40B4-BE49-F238E27FC236}">
                <a16:creationId xmlns:a16="http://schemas.microsoft.com/office/drawing/2014/main" id="{9E7DDFDA-1BCE-408E-9D2A-7D08BA54D658}"/>
              </a:ext>
            </a:extLst>
          </p:cNvPr>
          <p:cNvSpPr/>
          <p:nvPr/>
        </p:nvSpPr>
        <p:spPr>
          <a:xfrm>
            <a:off x="231820" y="2929943"/>
            <a:ext cx="4797380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A) Tevfik Fikret</a:t>
            </a:r>
          </a:p>
        </p:txBody>
      </p:sp>
      <p:sp>
        <p:nvSpPr>
          <p:cNvPr id="7" name="Altıgen 6">
            <a:extLst>
              <a:ext uri="{FF2B5EF4-FFF2-40B4-BE49-F238E27FC236}">
                <a16:creationId xmlns:a16="http://schemas.microsoft.com/office/drawing/2014/main" id="{2BD3D248-F63E-43AA-A1A2-6F03CED9F71A}"/>
              </a:ext>
            </a:extLst>
          </p:cNvPr>
          <p:cNvSpPr/>
          <p:nvPr/>
        </p:nvSpPr>
        <p:spPr>
          <a:xfrm>
            <a:off x="231819" y="3760631"/>
            <a:ext cx="4797381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B) Tevfik Rüştü Aras</a:t>
            </a:r>
          </a:p>
        </p:txBody>
      </p:sp>
      <p:sp>
        <p:nvSpPr>
          <p:cNvPr id="8" name="Altıgen 7">
            <a:extLst>
              <a:ext uri="{FF2B5EF4-FFF2-40B4-BE49-F238E27FC236}">
                <a16:creationId xmlns:a16="http://schemas.microsoft.com/office/drawing/2014/main" id="{615D1741-4DF2-4432-B785-02AE2F8B1C26}"/>
              </a:ext>
            </a:extLst>
          </p:cNvPr>
          <p:cNvSpPr/>
          <p:nvPr/>
        </p:nvSpPr>
        <p:spPr>
          <a:xfrm>
            <a:off x="231820" y="4660006"/>
            <a:ext cx="4797380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C) Mehmet Tevfik Bilge</a:t>
            </a:r>
          </a:p>
        </p:txBody>
      </p:sp>
      <p:sp>
        <p:nvSpPr>
          <p:cNvPr id="9" name="Altıgen 8">
            <a:extLst>
              <a:ext uri="{FF2B5EF4-FFF2-40B4-BE49-F238E27FC236}">
                <a16:creationId xmlns:a16="http://schemas.microsoft.com/office/drawing/2014/main" id="{F9F79231-C8F0-4FE8-AB37-CD64236B7EA3}"/>
              </a:ext>
            </a:extLst>
          </p:cNvPr>
          <p:cNvSpPr/>
          <p:nvPr/>
        </p:nvSpPr>
        <p:spPr>
          <a:xfrm>
            <a:off x="231820" y="5559381"/>
            <a:ext cx="4797380" cy="579550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D) Mehmet Emin Yurdakul</a:t>
            </a:r>
          </a:p>
        </p:txBody>
      </p:sp>
      <p:sp>
        <p:nvSpPr>
          <p:cNvPr id="10" name="Altıgen 9">
            <a:extLst>
              <a:ext uri="{FF2B5EF4-FFF2-40B4-BE49-F238E27FC236}">
                <a16:creationId xmlns:a16="http://schemas.microsoft.com/office/drawing/2014/main" id="{B69D6CB7-4F87-4FA3-83FC-8794E712E134}"/>
              </a:ext>
            </a:extLst>
          </p:cNvPr>
          <p:cNvSpPr/>
          <p:nvPr/>
        </p:nvSpPr>
        <p:spPr>
          <a:xfrm>
            <a:off x="231819" y="4660006"/>
            <a:ext cx="4797379" cy="579550"/>
          </a:xfrm>
          <a:prstGeom prst="hexagon">
            <a:avLst/>
          </a:prstGeom>
          <a:solidFill>
            <a:srgbClr val="00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6" name="Akış Çizelgesi: Sonlandırıcı 35">
            <a:extLst>
              <a:ext uri="{FF2B5EF4-FFF2-40B4-BE49-F238E27FC236}">
                <a16:creationId xmlns:a16="http://schemas.microsoft.com/office/drawing/2014/main" id="{6DF90F93-ADA3-4346-81D9-A62294CC316C}"/>
              </a:ext>
            </a:extLst>
          </p:cNvPr>
          <p:cNvSpPr/>
          <p:nvPr/>
        </p:nvSpPr>
        <p:spPr>
          <a:xfrm>
            <a:off x="8782318" y="4211663"/>
            <a:ext cx="3260499" cy="37348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37" name="Akış Çizelgesi: Sonlandırıcı 36">
            <a:extLst>
              <a:ext uri="{FF2B5EF4-FFF2-40B4-BE49-F238E27FC236}">
                <a16:creationId xmlns:a16="http://schemas.microsoft.com/office/drawing/2014/main" id="{2BC3FAB6-5705-4434-BD34-89977D85111F}"/>
              </a:ext>
            </a:extLst>
          </p:cNvPr>
          <p:cNvSpPr/>
          <p:nvPr/>
        </p:nvSpPr>
        <p:spPr>
          <a:xfrm>
            <a:off x="8950815" y="135658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  <p:sp>
        <p:nvSpPr>
          <p:cNvPr id="38" name="Akış Çizelgesi: Sonlandırıcı 37">
            <a:extLst>
              <a:ext uri="{FF2B5EF4-FFF2-40B4-BE49-F238E27FC236}">
                <a16:creationId xmlns:a16="http://schemas.microsoft.com/office/drawing/2014/main" id="{0B0EBC33-2C8D-4206-8604-E0244B5EECF1}"/>
              </a:ext>
            </a:extLst>
          </p:cNvPr>
          <p:cNvSpPr/>
          <p:nvPr/>
        </p:nvSpPr>
        <p:spPr>
          <a:xfrm>
            <a:off x="8950815" y="179286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39" name="Akış Çizelgesi: Sonlandırıcı 38">
            <a:extLst>
              <a:ext uri="{FF2B5EF4-FFF2-40B4-BE49-F238E27FC236}">
                <a16:creationId xmlns:a16="http://schemas.microsoft.com/office/drawing/2014/main" id="{236BC768-5551-4B84-90D2-F00CCDE5B3C2}"/>
              </a:ext>
            </a:extLst>
          </p:cNvPr>
          <p:cNvSpPr/>
          <p:nvPr/>
        </p:nvSpPr>
        <p:spPr>
          <a:xfrm>
            <a:off x="8950815" y="2258632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7  PUANLIK SORU</a:t>
            </a:r>
          </a:p>
        </p:txBody>
      </p:sp>
      <p:sp>
        <p:nvSpPr>
          <p:cNvPr id="40" name="Akış Çizelgesi: Sonlandırıcı 39">
            <a:extLst>
              <a:ext uri="{FF2B5EF4-FFF2-40B4-BE49-F238E27FC236}">
                <a16:creationId xmlns:a16="http://schemas.microsoft.com/office/drawing/2014/main" id="{A9B382F4-DF5C-43C4-A02C-1C201F24D10B}"/>
              </a:ext>
            </a:extLst>
          </p:cNvPr>
          <p:cNvSpPr/>
          <p:nvPr/>
        </p:nvSpPr>
        <p:spPr>
          <a:xfrm>
            <a:off x="8950815" y="2730066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1" name="Akış Çizelgesi: Sonlandırıcı 40">
            <a:extLst>
              <a:ext uri="{FF2B5EF4-FFF2-40B4-BE49-F238E27FC236}">
                <a16:creationId xmlns:a16="http://schemas.microsoft.com/office/drawing/2014/main" id="{9A9CD5F6-3017-474A-A0E9-CF6088B55B5C}"/>
              </a:ext>
            </a:extLst>
          </p:cNvPr>
          <p:cNvSpPr/>
          <p:nvPr/>
        </p:nvSpPr>
        <p:spPr>
          <a:xfrm>
            <a:off x="8950815" y="3213283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8  PUANLIK SORU</a:t>
            </a:r>
          </a:p>
        </p:txBody>
      </p:sp>
      <p:sp>
        <p:nvSpPr>
          <p:cNvPr id="42" name="Akış Çizelgesi: Sonlandırıcı 41">
            <a:extLst>
              <a:ext uri="{FF2B5EF4-FFF2-40B4-BE49-F238E27FC236}">
                <a16:creationId xmlns:a16="http://schemas.microsoft.com/office/drawing/2014/main" id="{23DCA7C4-66C4-46E3-B840-8BEDEBDB6577}"/>
              </a:ext>
            </a:extLst>
          </p:cNvPr>
          <p:cNvSpPr/>
          <p:nvPr/>
        </p:nvSpPr>
        <p:spPr>
          <a:xfrm>
            <a:off x="8950815" y="3696500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10  PUANLIK SORU</a:t>
            </a:r>
          </a:p>
        </p:txBody>
      </p:sp>
      <p:sp>
        <p:nvSpPr>
          <p:cNvPr id="43" name="Akış Çizelgesi: Sonlandırıcı 42">
            <a:extLst>
              <a:ext uri="{FF2B5EF4-FFF2-40B4-BE49-F238E27FC236}">
                <a16:creationId xmlns:a16="http://schemas.microsoft.com/office/drawing/2014/main" id="{B407BCB1-E5AF-4D0E-B40A-8F4EA4568939}"/>
              </a:ext>
            </a:extLst>
          </p:cNvPr>
          <p:cNvSpPr/>
          <p:nvPr/>
        </p:nvSpPr>
        <p:spPr>
          <a:xfrm>
            <a:off x="8950815" y="4898269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4" name="Akış Çizelgesi: Sonlandırıcı 43">
            <a:extLst>
              <a:ext uri="{FF2B5EF4-FFF2-40B4-BE49-F238E27FC236}">
                <a16:creationId xmlns:a16="http://schemas.microsoft.com/office/drawing/2014/main" id="{9F04B522-CF85-4551-B1C7-57B8963FA1DA}"/>
              </a:ext>
            </a:extLst>
          </p:cNvPr>
          <p:cNvSpPr/>
          <p:nvPr/>
        </p:nvSpPr>
        <p:spPr>
          <a:xfrm>
            <a:off x="8950815" y="540054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12  PUANLIK SORU</a:t>
            </a:r>
          </a:p>
        </p:txBody>
      </p:sp>
      <p:sp>
        <p:nvSpPr>
          <p:cNvPr id="48" name="Akış Çizelgesi: Sonlandırıcı 47">
            <a:extLst>
              <a:ext uri="{FF2B5EF4-FFF2-40B4-BE49-F238E27FC236}">
                <a16:creationId xmlns:a16="http://schemas.microsoft.com/office/drawing/2014/main" id="{FF3394F4-A5FA-4E85-ACFC-372F65DB93CA}"/>
              </a:ext>
            </a:extLst>
          </p:cNvPr>
          <p:cNvSpPr/>
          <p:nvPr/>
        </p:nvSpPr>
        <p:spPr>
          <a:xfrm>
            <a:off x="8950815" y="939111"/>
            <a:ext cx="2923506" cy="236103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5  PUANLIK SORU</a:t>
            </a:r>
          </a:p>
        </p:txBody>
      </p:sp>
    </p:spTree>
    <p:extLst>
      <p:ext uri="{BB962C8B-B14F-4D97-AF65-F5344CB8AC3E}">
        <p14:creationId xmlns:p14="http://schemas.microsoft.com/office/powerpoint/2010/main" val="341111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563</Words>
  <Application>Microsoft Office PowerPoint</Application>
  <PresentationFormat>Geniş ekran</PresentationFormat>
  <Paragraphs>154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Cambria</vt:lpstr>
      <vt:lpstr>Comic Sans MS</vt:lpstr>
      <vt:lpstr>Office Teması</vt:lpstr>
      <vt:lpstr>İNKILAP TARİHİ VE ATATÜRKÇÜLÜK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İNKILAP TARİHİ VE ATATÜRKÇÜLÜK</dc:title>
  <dc:creator>Windows Kullanıcısı</dc:creator>
  <cp:lastModifiedBy>Erdal Dulkadir</cp:lastModifiedBy>
  <cp:revision>5</cp:revision>
  <dcterms:created xsi:type="dcterms:W3CDTF">2021-11-22T21:15:59Z</dcterms:created>
  <dcterms:modified xsi:type="dcterms:W3CDTF">2022-06-29T08:13:50Z</dcterms:modified>
</cp:coreProperties>
</file>