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8" r:id="rId3"/>
    <p:sldId id="349" r:id="rId4"/>
    <p:sldId id="350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404" r:id="rId13"/>
    <p:sldId id="34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4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3D1BAC-F47B-460B-B45B-4C7CBF9BC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CB982B2-7B0E-4B76-B259-AF6750180B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C95236-2D70-4E9D-8BFD-9467B1BCE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25.11.2021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D38B787-92A7-4DFB-9F30-8241001D3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80EF55-CF4D-4E71-B137-49863EF6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335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A60C34-05FC-40AA-9E81-03796EDB4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47D86BE-ACAF-4976-8DA9-FA5FF2E5B6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6D59600-DDE6-4558-AE02-D3D31C75A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25.11.2021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4A8D95F-85A5-4D99-913A-9815C1530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E196A30-E434-4341-B3E1-BE4DC681F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614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A4DFDEA-8FB4-4550-85F3-B401BD3D7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309B09F-1997-4DDD-BC3F-92246D1F4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6B7EFA-15AE-4BB9-B406-70EECE739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25.11.2021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45D206-9C2E-403B-B7C5-B9EAA156D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AAF5484-A040-4FD9-8E70-B687FA718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364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F23F10-BB40-4C58-81BF-F6C387F02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349225-9997-45E4-B04C-C19CD258B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67BB6E2-EFD1-4C6C-8BB7-FC0BBFB3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25.11.2021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1BD97C0-57A2-4717-81B0-C0052CB01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A76EDB-D7A1-48FA-B2DF-B9DA3CB7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68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CEEE94-8F0C-4D41-8955-883A6BBEA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16662DD-51D8-40EE-A3A6-397586FE1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6C881E-8749-483D-B64B-D1A5C222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25.11.2021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38A87D4-997C-4761-A35A-0CAFDA67C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05F49D-6C46-486E-865F-905113797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61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60E663-77D4-4AE5-978E-23C248225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B48337-DF5C-4643-8654-74759215D5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08DE1EB-7D87-4712-B49B-234D2D974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59E501E-72D9-4027-970B-2A2618633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25.11.2021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74559C6-04C7-44C7-A861-BBF2F252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FED1F94-AE46-4EBA-AC9B-87BC277F3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930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BF4ECA-A3B1-4C83-BA66-0913E89B7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FDE09CF-E0FB-4225-9EA8-1B1F5448B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9E5830E-76A6-4FD9-BCE5-A9CF1BE80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4829815-7075-42C4-8A5B-3869FB31B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1559724-F4E1-406D-AB6F-9FADB2EACE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A9A06D4-8BC7-4634-B79D-599865CDB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25.11.2021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CF099D5-F45A-4293-9A3E-A2A47A079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F758BDD-FA02-474C-945F-B03C52FA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965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D7091F-CB0D-46E0-83B7-B5CCFF97D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1A8A271-8088-4701-A359-C64481836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25.11.2021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A8CA879-715C-4858-9B4A-61B90CB6A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C50DF6A-2553-444C-A32C-DFA52545B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48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5780871-35BD-4687-BBA5-4D7199CC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25.11.2021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8D0A045-5E8F-4A16-AB4C-898473652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5C42B81-D3D2-4EBF-9F9F-0476AEBA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9613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A691F5-9A73-47AD-A5BA-AB2061482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BEE287-CDC8-4EB7-AC62-C0CC2E0C7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C378EB1-DCF5-4999-9377-C235840DF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6DA6C7B-F15C-42C4-A2FC-FA0481FDE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25.11.2021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E8B8EDF-9EAD-4F1B-B792-06249F9D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7B7B125-33D1-44D6-941C-97AB8FDFE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12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838144-71C2-42E6-BA11-65E8071DD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787285C-F91D-47FA-8B73-588F4CAFEA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EBED052-F503-44F7-9278-655D04FA5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E1050A-FDA6-4E46-9859-A6E0ECACD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25.11.2021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75EE9FA-EC44-4612-8D65-CFF884C70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073F00B-361D-4B42-8BD4-60AC5319A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49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AB1BEC0-2173-4A3E-BDF1-7BC8760DA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06BCB9F-3C2C-490E-B802-662FF2C7A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B113B02-C194-464B-88DA-05FCFDEEE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805EB-70D3-48E8-BD9B-6DC308F241BD}" type="datetimeFigureOut">
              <a:rPr lang="tr-TR" smtClean="0"/>
              <a:t>25.11.2021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CE10CF5-A2BC-4997-9D91-BF927D169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812A7A-20CE-4E7B-BF01-3A6991AF47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86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FF51F4-629D-4525-9132-EC405E909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0633"/>
            <a:ext cx="9144000" cy="2387600"/>
          </a:xfrm>
        </p:spPr>
        <p:txBody>
          <a:bodyPr/>
          <a:lstStyle/>
          <a:p>
            <a:r>
              <a:rPr lang="tr-TR" dirty="0">
                <a:latin typeface="+mn-lt"/>
              </a:rPr>
              <a:t>İNKILAP TARİHİ VE ATATÜRKÇÜLÜK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E508307-5115-4495-BA9C-92658102C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32231"/>
            <a:ext cx="9144000" cy="724436"/>
          </a:xfrm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rgbClr val="FF7C80"/>
                </a:solidFill>
                <a:latin typeface="Comic Sans MS" panose="030F0702030302020204" pitchFamily="66" charset="0"/>
              </a:rPr>
              <a:t>BİLGİ </a:t>
            </a:r>
            <a:r>
              <a:rPr lang="tr-TR" sz="4000" b="1">
                <a:solidFill>
                  <a:srgbClr val="FF7C80"/>
                </a:solidFill>
                <a:latin typeface="Comic Sans MS" panose="030F0702030302020204" pitchFamily="66" charset="0"/>
              </a:rPr>
              <a:t>YARIŞMASI (2)</a:t>
            </a:r>
            <a:endParaRPr lang="tr-TR" sz="4000" b="1" dirty="0">
              <a:solidFill>
                <a:srgbClr val="FF7C8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6C80A57B-BE4D-49F8-96CD-E60D3C8FEE34}"/>
              </a:ext>
            </a:extLst>
          </p:cNvPr>
          <p:cNvSpPr txBox="1"/>
          <p:nvPr/>
        </p:nvSpPr>
        <p:spPr>
          <a:xfrm>
            <a:off x="3387143" y="3429000"/>
            <a:ext cx="54550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>
                <a:solidFill>
                  <a:srgbClr val="0070C0"/>
                </a:solidFill>
              </a:rPr>
              <a:t>MUSTAFA KEMAL’İN HAYATI</a:t>
            </a:r>
          </a:p>
        </p:txBody>
      </p:sp>
    </p:spTree>
    <p:extLst>
      <p:ext uri="{BB962C8B-B14F-4D97-AF65-F5344CB8AC3E}">
        <p14:creationId xmlns:p14="http://schemas.microsoft.com/office/powerpoint/2010/main" val="2081280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719069"/>
            <a:ext cx="8384144" cy="18309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tr-TR" sz="2800" b="1" dirty="0">
                <a:solidFill>
                  <a:schemeClr val="tx1"/>
                </a:solidFill>
              </a:rPr>
              <a:t>Mustafa Kemal’in </a:t>
            </a:r>
            <a:r>
              <a:rPr lang="tr-TR" sz="2800" b="1" dirty="0" err="1">
                <a:solidFill>
                  <a:schemeClr val="tx1"/>
                </a:solidFill>
              </a:rPr>
              <a:t>Picardi</a:t>
            </a:r>
            <a:r>
              <a:rPr lang="tr-TR" sz="2800" b="1" dirty="0">
                <a:solidFill>
                  <a:schemeClr val="tx1"/>
                </a:solidFill>
              </a:rPr>
              <a:t> Uçak </a:t>
            </a:r>
            <a:r>
              <a:rPr lang="tr-TR" sz="2800" b="1" dirty="0" err="1">
                <a:solidFill>
                  <a:schemeClr val="tx1"/>
                </a:solidFill>
              </a:rPr>
              <a:t>Menevraları’na</a:t>
            </a:r>
            <a:r>
              <a:rPr lang="tr-TR" sz="2800" b="1" dirty="0">
                <a:solidFill>
                  <a:schemeClr val="tx1"/>
                </a:solidFill>
              </a:rPr>
              <a:t> katıldığı ülke.</a:t>
            </a: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İtalya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Almanya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İngiltere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Fransa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846712" y="4727208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25863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2730066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5" y="321328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5" y="369650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76573" y="415278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91588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tr-TR" sz="3200" b="1" dirty="0">
                <a:solidFill>
                  <a:schemeClr val="tx1"/>
                </a:solidFill>
              </a:rPr>
              <a:t>Mustafa Kemal’in </a:t>
            </a:r>
            <a:r>
              <a:rPr lang="tr-TR" sz="3200" b="1" dirty="0" err="1">
                <a:solidFill>
                  <a:schemeClr val="tx1"/>
                </a:solidFill>
              </a:rPr>
              <a:t>ataşemiliterlikte</a:t>
            </a:r>
            <a:r>
              <a:rPr lang="tr-TR" sz="3200" b="1" dirty="0">
                <a:solidFill>
                  <a:schemeClr val="tx1"/>
                </a:solidFill>
              </a:rPr>
              <a:t> görev yaptığı şehir.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Manastır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Selanik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Sofya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Şam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4669664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808076" y="5180233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25863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2730066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5" y="321328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5" y="369650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76573" y="415278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76573" y="4615585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102621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54C325E5-99D9-4F60-996B-3AD8A0846413}"/>
              </a:ext>
            </a:extLst>
          </p:cNvPr>
          <p:cNvSpPr/>
          <p:nvPr/>
        </p:nvSpPr>
        <p:spPr>
          <a:xfrm>
            <a:off x="3227233" y="2508890"/>
            <a:ext cx="5737533" cy="923330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lIns="91440" tIns="45720" rIns="91440" bIns="45720">
            <a:spAutoFit/>
          </a:bodyPr>
          <a:lstStyle/>
          <a:p>
            <a:r>
              <a:rPr lang="tr-TR" sz="5400" b="1" dirty="0">
                <a:latin typeface="Cambria" panose="02040503050406030204" pitchFamily="18" charset="0"/>
                <a:ea typeface="Cambria" panose="02040503050406030204" pitchFamily="18" charset="0"/>
              </a:rPr>
              <a:t>Tamamlanmıştır. </a:t>
            </a:r>
          </a:p>
        </p:txBody>
      </p:sp>
    </p:spTree>
    <p:extLst>
      <p:ext uri="{BB962C8B-B14F-4D97-AF65-F5344CB8AC3E}">
        <p14:creationId xmlns:p14="http://schemas.microsoft.com/office/powerpoint/2010/main" val="266183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2D5FC85-5A19-4BC0-907B-A888D2611CB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88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719069"/>
            <a:ext cx="8384144" cy="17128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b="1" dirty="0">
                <a:solidFill>
                  <a:srgbClr val="202124"/>
                </a:solidFill>
              </a:rPr>
              <a:t>Mustafa Kemal’in ‘’fikirlerimin babası’’ dediği kişi.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Namık Kemal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Tevfik Fikret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Ziya Gökalp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Mehmet Emin Yurdakul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764071" y="829615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7" y="185885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6" y="237830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87843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338070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7" y="387869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4" y="136355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183626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tr-TR" sz="2800" b="1" dirty="0">
                <a:solidFill>
                  <a:srgbClr val="202124"/>
                </a:solidFill>
              </a:rPr>
              <a:t>Mustafa Kemal’in asker olarak ilk görev yeri.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Trablusgarp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Sofya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Antep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Şam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847784" y="1331363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7" y="185885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6" y="237830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87843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338070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7" y="387869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413230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tr-TR" sz="3200" b="1" dirty="0">
                <a:solidFill>
                  <a:schemeClr val="tx1"/>
                </a:solidFill>
              </a:rPr>
              <a:t>Mustafa Kemal’i fikir bağlamında etkileyen Batılı düşünürlerden biri.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Jan </a:t>
            </a:r>
            <a:r>
              <a:rPr lang="tr-TR" sz="2400" b="1" dirty="0" err="1">
                <a:solidFill>
                  <a:schemeClr val="tx1"/>
                </a:solidFill>
              </a:rPr>
              <a:t>Jacques</a:t>
            </a:r>
            <a:r>
              <a:rPr lang="tr-TR" sz="2400" b="1" dirty="0">
                <a:solidFill>
                  <a:schemeClr val="tx1"/>
                </a:solidFill>
              </a:rPr>
              <a:t> Rousseau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</a:t>
            </a:r>
            <a:r>
              <a:rPr lang="tr-TR" sz="2400" b="1" dirty="0" err="1">
                <a:solidFill>
                  <a:schemeClr val="tx1"/>
                </a:solidFill>
              </a:rPr>
              <a:t>Immanuel</a:t>
            </a:r>
            <a:r>
              <a:rPr lang="tr-TR" sz="2400" b="1" dirty="0">
                <a:solidFill>
                  <a:schemeClr val="tx1"/>
                </a:solidFill>
              </a:rPr>
              <a:t> Kant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Thomas </a:t>
            </a:r>
            <a:r>
              <a:rPr lang="tr-TR" sz="2400" b="1" dirty="0" err="1">
                <a:solidFill>
                  <a:schemeClr val="tx1"/>
                </a:solidFill>
              </a:rPr>
              <a:t>Hobbes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Leonardo Da Vinci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782318" y="1799806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6" y="237830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87843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338070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7" y="387869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156064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tr-TR" sz="3200" b="1" dirty="0">
                <a:solidFill>
                  <a:schemeClr val="tx1"/>
                </a:solidFill>
              </a:rPr>
              <a:t>Mustafa Kemal’i fikir bağlamında etkileyen Batılı düşünürlerden biri.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</a:t>
            </a:r>
            <a:r>
              <a:rPr lang="tr-TR" sz="2400" b="1" dirty="0" err="1">
                <a:solidFill>
                  <a:schemeClr val="tx1"/>
                </a:solidFill>
              </a:rPr>
              <a:t>Spinoza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Adam </a:t>
            </a:r>
            <a:r>
              <a:rPr lang="tr-TR" sz="2400" b="1" dirty="0" err="1">
                <a:solidFill>
                  <a:schemeClr val="tx1"/>
                </a:solidFill>
              </a:rPr>
              <a:t>Simith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Montesquieu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</a:t>
            </a:r>
            <a:r>
              <a:rPr lang="tr-TR" sz="2400" b="1" dirty="0" err="1">
                <a:solidFill>
                  <a:schemeClr val="tx1"/>
                </a:solidFill>
              </a:rPr>
              <a:t>Erasmus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4679324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827394" y="2269933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87843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338070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7" y="387869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286843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tr-TR" sz="3200" b="1" i="0" dirty="0">
                <a:solidFill>
                  <a:schemeClr val="tx1"/>
                </a:solidFill>
                <a:effectLst/>
              </a:rPr>
              <a:t>Mustafa Kemal’in de içinde yer aldığı Harekat Ordusu tarafından bastırılan girişim.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6-7 Eylül Olayları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31 Mart Olayı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28 Şubat Süreci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20 Aralık Baskınları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40409" y="3760631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782318" y="2767084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25863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338070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7" y="387869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12755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r>
              <a:rPr lang="tr-TR" sz="3200" b="1" dirty="0">
                <a:solidFill>
                  <a:srgbClr val="202124"/>
                </a:solidFill>
              </a:rPr>
              <a:t>Mustafa Kemal’in gazeteci kılığında giderek Osmanlı’nın Kuzey Afrika’daki son toprak parçası için mücadele ettiği yer.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4726546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Kahire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4726546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Hicaz-Yemen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19" y="4660006"/>
            <a:ext cx="4726547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Trablusgarp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4726546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</a:t>
            </a:r>
            <a:r>
              <a:rPr lang="tr-TR" sz="2400" b="1" dirty="0" err="1">
                <a:solidFill>
                  <a:schemeClr val="tx1"/>
                </a:solidFill>
              </a:rPr>
              <a:t>Babül</a:t>
            </a:r>
            <a:r>
              <a:rPr lang="tr-TR" sz="2400" b="1" dirty="0">
                <a:solidFill>
                  <a:schemeClr val="tx1"/>
                </a:solidFill>
              </a:rPr>
              <a:t> </a:t>
            </a:r>
            <a:r>
              <a:rPr lang="tr-TR" sz="2400" b="1" dirty="0" err="1">
                <a:solidFill>
                  <a:schemeClr val="tx1"/>
                </a:solidFill>
              </a:rPr>
              <a:t>Mendep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19" y="4660006"/>
            <a:ext cx="4726546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782318" y="3208446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25863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2730066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7" y="387869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354027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tr-TR" sz="3200" b="1" dirty="0">
                <a:solidFill>
                  <a:schemeClr val="tx1"/>
                </a:solidFill>
              </a:rPr>
              <a:t>Mustafa Kemal’in ilk askeri başarısını aldığı yer.</a:t>
            </a: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Derne ve </a:t>
            </a:r>
            <a:r>
              <a:rPr lang="tr-TR" sz="2400" b="1" dirty="0" err="1">
                <a:solidFill>
                  <a:schemeClr val="tx1"/>
                </a:solidFill>
              </a:rPr>
              <a:t>Tobruk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Hicaz ve Yemen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Bitlis ve Muş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</a:t>
            </a:r>
            <a:r>
              <a:rPr lang="tr-TR" sz="2400" b="1" dirty="0" err="1">
                <a:solidFill>
                  <a:schemeClr val="tx1"/>
                </a:solidFill>
              </a:rPr>
              <a:t>Conkbayırı</a:t>
            </a:r>
            <a:r>
              <a:rPr lang="tr-TR" sz="2400" b="1" dirty="0">
                <a:solidFill>
                  <a:schemeClr val="tx1"/>
                </a:solidFill>
              </a:rPr>
              <a:t> ve </a:t>
            </a:r>
            <a:r>
              <a:rPr lang="tr-TR" sz="2400" b="1" dirty="0" err="1">
                <a:solidFill>
                  <a:schemeClr val="tx1"/>
                </a:solidFill>
              </a:rPr>
              <a:t>Anafartlaar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782318" y="3739170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25863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2730066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5" y="321328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175223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tr-TR" sz="3200" b="1" dirty="0">
                <a:solidFill>
                  <a:schemeClr val="tx1"/>
                </a:solidFill>
              </a:rPr>
              <a:t>   </a:t>
            </a:r>
            <a:br>
              <a:rPr lang="tr-TR" sz="3200" b="1" dirty="0">
                <a:solidFill>
                  <a:schemeClr val="tx1"/>
                </a:solidFill>
              </a:rPr>
            </a:br>
            <a:r>
              <a:rPr lang="tr-TR" sz="3200" b="1" dirty="0">
                <a:solidFill>
                  <a:schemeClr val="tx1"/>
                </a:solidFill>
              </a:rPr>
              <a:t>‘’Hayatta en hakiki mürşit ilimdir.’’ sözünün Mustafa Kemal’in karşılık geldiği kişilik özelliği.</a:t>
            </a:r>
          </a:p>
          <a:p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4797380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Akılcılık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19" y="3760631"/>
            <a:ext cx="4797381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Liderlik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4797380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Kararlılık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4797380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İleri görüşlülük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1" y="2923508"/>
            <a:ext cx="4797379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782318" y="4211663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25863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2730066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5" y="321328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5" y="369650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341111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567</Words>
  <Application>Microsoft Office PowerPoint</Application>
  <PresentationFormat>Geniş ekran</PresentationFormat>
  <Paragraphs>154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Cambria</vt:lpstr>
      <vt:lpstr>Comic Sans MS</vt:lpstr>
      <vt:lpstr>Office Teması</vt:lpstr>
      <vt:lpstr>İNKILAP TARİHİ VE ATATÜRKÇÜLÜK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İNKILAP TARİHİ VE ATATÜRKÇÜLÜK</dc:title>
  <dc:creator>Windows Kullanıcısı</dc:creator>
  <cp:lastModifiedBy>Windows Kullanıcısı</cp:lastModifiedBy>
  <cp:revision>6</cp:revision>
  <dcterms:created xsi:type="dcterms:W3CDTF">2021-11-22T21:15:59Z</dcterms:created>
  <dcterms:modified xsi:type="dcterms:W3CDTF">2021-11-24T21:28:48Z</dcterms:modified>
</cp:coreProperties>
</file>