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56" r:id="rId2"/>
    <p:sldId id="408" r:id="rId3"/>
    <p:sldId id="409" r:id="rId4"/>
    <p:sldId id="425" r:id="rId5"/>
    <p:sldId id="422" r:id="rId6"/>
    <p:sldId id="423" r:id="rId7"/>
    <p:sldId id="428" r:id="rId8"/>
    <p:sldId id="424" r:id="rId9"/>
    <p:sldId id="426" r:id="rId10"/>
    <p:sldId id="427" r:id="rId11"/>
    <p:sldId id="421" r:id="rId12"/>
    <p:sldId id="404" r:id="rId13"/>
    <p:sldId id="340" r:id="rId14"/>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ndows Kullanıcısı" initials="WK" lastIdx="1" clrIdx="0">
    <p:extLst>
      <p:ext uri="{19B8F6BF-5375-455C-9EA6-DF929625EA0E}">
        <p15:presenceInfo xmlns:p15="http://schemas.microsoft.com/office/powerpoint/2012/main" userId="Windows Kullanıcısı"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CCFFCC"/>
    <a:srgbClr val="BDEEFF"/>
    <a:srgbClr val="FFCCFF"/>
    <a:srgbClr val="FFCC99"/>
    <a:srgbClr val="ABE9FF"/>
    <a:srgbClr val="FFC111"/>
    <a:srgbClr val="FFFFFF"/>
    <a:srgbClr val="996633"/>
    <a:srgbClr val="CC9900"/>
    <a:srgbClr val="7FD2D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Orta Stil 2 - Vurgu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940675A-B579-460E-94D1-54222C63F5DA}" styleName="Stil Yok, Tablo Kılavuzu">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15" autoAdjust="0"/>
    <p:restoredTop sz="94660"/>
  </p:normalViewPr>
  <p:slideViewPr>
    <p:cSldViewPr snapToGrid="0">
      <p:cViewPr varScale="1">
        <p:scale>
          <a:sx n="74" d="100"/>
          <a:sy n="74" d="100"/>
        </p:scale>
        <p:origin x="294" y="45"/>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 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0FB9A22-7AA7-4ADC-84A0-8018560801C2}" type="datetimeFigureOut">
              <a:rPr lang="tr-TR" smtClean="0"/>
              <a:t>4.04.2022</a:t>
            </a:fld>
            <a:endParaRPr lang="tr-TR"/>
          </a:p>
        </p:txBody>
      </p:sp>
      <p:sp>
        <p:nvSpPr>
          <p:cNvPr id="4" name="Slayt Resmi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 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6DB8F1-E7DB-4E52-8B55-9C5304913B51}" type="slidenum">
              <a:rPr lang="tr-TR" smtClean="0"/>
              <a:t>‹#›</a:t>
            </a:fld>
            <a:endParaRPr lang="tr-TR"/>
          </a:p>
        </p:txBody>
      </p:sp>
    </p:spTree>
    <p:extLst>
      <p:ext uri="{BB962C8B-B14F-4D97-AF65-F5344CB8AC3E}">
        <p14:creationId xmlns:p14="http://schemas.microsoft.com/office/powerpoint/2010/main" val="12727552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2D9C8B8-4D98-4CF0-9640-7CBDA1D74334}"/>
              </a:ext>
            </a:extLst>
          </p:cNvPr>
          <p:cNvSpPr>
            <a:spLocks noGrp="1"/>
          </p:cNvSpPr>
          <p:nvPr>
            <p:ph type="ctrTitle"/>
          </p:nvPr>
        </p:nvSpPr>
        <p:spPr>
          <a:xfrm>
            <a:off x="1524000" y="1122363"/>
            <a:ext cx="9144000" cy="2387600"/>
          </a:xfrm>
        </p:spPr>
        <p:txBody>
          <a:bodyPr anchor="b"/>
          <a:lstStyle>
            <a:lvl1pPr algn="ctr">
              <a:defRPr sz="6000"/>
            </a:lvl1pPr>
          </a:lstStyle>
          <a:p>
            <a:r>
              <a:rPr lang="tr-TR"/>
              <a:t>Asıl başlık stilini düzenlemek için tıklayın</a:t>
            </a:r>
          </a:p>
        </p:txBody>
      </p:sp>
      <p:sp>
        <p:nvSpPr>
          <p:cNvPr id="3" name="Alt Başlık 2">
            <a:extLst>
              <a:ext uri="{FF2B5EF4-FFF2-40B4-BE49-F238E27FC236}">
                <a16:creationId xmlns:a16="http://schemas.microsoft.com/office/drawing/2014/main" id="{C32F2ED4-3094-485C-BEC5-44F8439CCE3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a:extLst>
              <a:ext uri="{FF2B5EF4-FFF2-40B4-BE49-F238E27FC236}">
                <a16:creationId xmlns:a16="http://schemas.microsoft.com/office/drawing/2014/main" id="{7D4D7A28-9942-462B-8BD8-290BDAF827E8}"/>
              </a:ext>
            </a:extLst>
          </p:cNvPr>
          <p:cNvSpPr>
            <a:spLocks noGrp="1"/>
          </p:cNvSpPr>
          <p:nvPr>
            <p:ph type="dt" sz="half" idx="10"/>
          </p:nvPr>
        </p:nvSpPr>
        <p:spPr/>
        <p:txBody>
          <a:bodyPr/>
          <a:lstStyle/>
          <a:p>
            <a:fld id="{8AB340D9-2813-4238-82C9-B67DF4D267CE}" type="datetimeFigureOut">
              <a:rPr lang="tr-TR" smtClean="0"/>
              <a:t>4.04.2022</a:t>
            </a:fld>
            <a:endParaRPr lang="tr-TR"/>
          </a:p>
        </p:txBody>
      </p:sp>
      <p:sp>
        <p:nvSpPr>
          <p:cNvPr id="5" name="Alt Bilgi Yer Tutucusu 4">
            <a:extLst>
              <a:ext uri="{FF2B5EF4-FFF2-40B4-BE49-F238E27FC236}">
                <a16:creationId xmlns:a16="http://schemas.microsoft.com/office/drawing/2014/main" id="{E089353E-239C-4FD6-AAD7-3C6332F92956}"/>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217B1AFC-C31B-413C-BD15-B5ECF7EF36EA}"/>
              </a:ext>
            </a:extLst>
          </p:cNvPr>
          <p:cNvSpPr>
            <a:spLocks noGrp="1"/>
          </p:cNvSpPr>
          <p:nvPr>
            <p:ph type="sldNum" sz="quarter" idx="12"/>
          </p:nvPr>
        </p:nvSpPr>
        <p:spPr/>
        <p:txBody>
          <a:bodyPr/>
          <a:lstStyle/>
          <a:p>
            <a:fld id="{37EE527F-BBD1-42C9-A4BF-6D880F234F06}" type="slidenum">
              <a:rPr lang="tr-TR" smtClean="0"/>
              <a:t>‹#›</a:t>
            </a:fld>
            <a:endParaRPr lang="tr-TR"/>
          </a:p>
        </p:txBody>
      </p:sp>
    </p:spTree>
    <p:extLst>
      <p:ext uri="{BB962C8B-B14F-4D97-AF65-F5344CB8AC3E}">
        <p14:creationId xmlns:p14="http://schemas.microsoft.com/office/powerpoint/2010/main" val="41423017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BF63A28-1D59-4F55-82AC-F1394C44B79B}"/>
              </a:ext>
            </a:extLst>
          </p:cNvPr>
          <p:cNvSpPr>
            <a:spLocks noGrp="1"/>
          </p:cNvSpPr>
          <p:nvPr>
            <p:ph type="title"/>
          </p:nvPr>
        </p:nvSpPr>
        <p:spPr/>
        <p:txBody>
          <a:bodyPr/>
          <a:lstStyle/>
          <a:p>
            <a:r>
              <a:rPr lang="tr-TR"/>
              <a:t>Asıl başlık stilini düzenlemek için tıklayın</a:t>
            </a:r>
          </a:p>
        </p:txBody>
      </p:sp>
      <p:sp>
        <p:nvSpPr>
          <p:cNvPr id="3" name="Dikey Metin Yer Tutucusu 2">
            <a:extLst>
              <a:ext uri="{FF2B5EF4-FFF2-40B4-BE49-F238E27FC236}">
                <a16:creationId xmlns:a16="http://schemas.microsoft.com/office/drawing/2014/main" id="{5684486B-DA71-4AA4-8CA4-24119532118E}"/>
              </a:ext>
            </a:extLst>
          </p:cNvPr>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61DF7418-243E-4751-A5EF-EDFCDC43E54E}"/>
              </a:ext>
            </a:extLst>
          </p:cNvPr>
          <p:cNvSpPr>
            <a:spLocks noGrp="1"/>
          </p:cNvSpPr>
          <p:nvPr>
            <p:ph type="dt" sz="half" idx="10"/>
          </p:nvPr>
        </p:nvSpPr>
        <p:spPr/>
        <p:txBody>
          <a:bodyPr/>
          <a:lstStyle/>
          <a:p>
            <a:fld id="{8AB340D9-2813-4238-82C9-B67DF4D267CE}" type="datetimeFigureOut">
              <a:rPr lang="tr-TR" smtClean="0"/>
              <a:t>4.04.2022</a:t>
            </a:fld>
            <a:endParaRPr lang="tr-TR"/>
          </a:p>
        </p:txBody>
      </p:sp>
      <p:sp>
        <p:nvSpPr>
          <p:cNvPr id="5" name="Alt Bilgi Yer Tutucusu 4">
            <a:extLst>
              <a:ext uri="{FF2B5EF4-FFF2-40B4-BE49-F238E27FC236}">
                <a16:creationId xmlns:a16="http://schemas.microsoft.com/office/drawing/2014/main" id="{4B350E98-6738-436A-B956-1F18E4620D71}"/>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A7130129-9ABB-4F4C-9B23-F61328F1E7A1}"/>
              </a:ext>
            </a:extLst>
          </p:cNvPr>
          <p:cNvSpPr>
            <a:spLocks noGrp="1"/>
          </p:cNvSpPr>
          <p:nvPr>
            <p:ph type="sldNum" sz="quarter" idx="12"/>
          </p:nvPr>
        </p:nvSpPr>
        <p:spPr/>
        <p:txBody>
          <a:bodyPr/>
          <a:lstStyle/>
          <a:p>
            <a:fld id="{37EE527F-BBD1-42C9-A4BF-6D880F234F06}" type="slidenum">
              <a:rPr lang="tr-TR" smtClean="0"/>
              <a:t>‹#›</a:t>
            </a:fld>
            <a:endParaRPr lang="tr-TR"/>
          </a:p>
        </p:txBody>
      </p:sp>
    </p:spTree>
    <p:extLst>
      <p:ext uri="{BB962C8B-B14F-4D97-AF65-F5344CB8AC3E}">
        <p14:creationId xmlns:p14="http://schemas.microsoft.com/office/powerpoint/2010/main" val="13631545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a:extLst>
              <a:ext uri="{FF2B5EF4-FFF2-40B4-BE49-F238E27FC236}">
                <a16:creationId xmlns:a16="http://schemas.microsoft.com/office/drawing/2014/main" id="{D79E30D1-C208-401A-B2CF-35B7D570E604}"/>
              </a:ext>
            </a:extLst>
          </p:cNvPr>
          <p:cNvSpPr>
            <a:spLocks noGrp="1"/>
          </p:cNvSpPr>
          <p:nvPr>
            <p:ph type="title" orient="vert"/>
          </p:nvPr>
        </p:nvSpPr>
        <p:spPr>
          <a:xfrm>
            <a:off x="8724900" y="365125"/>
            <a:ext cx="2628900" cy="5811838"/>
          </a:xfrm>
        </p:spPr>
        <p:txBody>
          <a:bodyPr vert="eaVert"/>
          <a:lstStyle/>
          <a:p>
            <a:r>
              <a:rPr lang="tr-TR"/>
              <a:t>Asıl başlık stilini düzenlemek için tıklayın</a:t>
            </a:r>
          </a:p>
        </p:txBody>
      </p:sp>
      <p:sp>
        <p:nvSpPr>
          <p:cNvPr id="3" name="Dikey Metin Yer Tutucusu 2">
            <a:extLst>
              <a:ext uri="{FF2B5EF4-FFF2-40B4-BE49-F238E27FC236}">
                <a16:creationId xmlns:a16="http://schemas.microsoft.com/office/drawing/2014/main" id="{CCE43707-A9B6-4816-845D-15A5420EC4D4}"/>
              </a:ext>
            </a:extLst>
          </p:cNvPr>
          <p:cNvSpPr>
            <a:spLocks noGrp="1"/>
          </p:cNvSpPr>
          <p:nvPr>
            <p:ph type="body" orient="vert" idx="1"/>
          </p:nvPr>
        </p:nvSpPr>
        <p:spPr>
          <a:xfrm>
            <a:off x="838200" y="365125"/>
            <a:ext cx="7734300" cy="5811838"/>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E5C04872-6F26-45B0-97A4-F6F9640C1907}"/>
              </a:ext>
            </a:extLst>
          </p:cNvPr>
          <p:cNvSpPr>
            <a:spLocks noGrp="1"/>
          </p:cNvSpPr>
          <p:nvPr>
            <p:ph type="dt" sz="half" idx="10"/>
          </p:nvPr>
        </p:nvSpPr>
        <p:spPr/>
        <p:txBody>
          <a:bodyPr/>
          <a:lstStyle/>
          <a:p>
            <a:fld id="{8AB340D9-2813-4238-82C9-B67DF4D267CE}" type="datetimeFigureOut">
              <a:rPr lang="tr-TR" smtClean="0"/>
              <a:t>4.04.2022</a:t>
            </a:fld>
            <a:endParaRPr lang="tr-TR"/>
          </a:p>
        </p:txBody>
      </p:sp>
      <p:sp>
        <p:nvSpPr>
          <p:cNvPr id="5" name="Alt Bilgi Yer Tutucusu 4">
            <a:extLst>
              <a:ext uri="{FF2B5EF4-FFF2-40B4-BE49-F238E27FC236}">
                <a16:creationId xmlns:a16="http://schemas.microsoft.com/office/drawing/2014/main" id="{09EF648E-9709-49C9-9F40-06D6495B2185}"/>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CF9EDF34-59CC-4994-AB11-0B810858E24E}"/>
              </a:ext>
            </a:extLst>
          </p:cNvPr>
          <p:cNvSpPr>
            <a:spLocks noGrp="1"/>
          </p:cNvSpPr>
          <p:nvPr>
            <p:ph type="sldNum" sz="quarter" idx="12"/>
          </p:nvPr>
        </p:nvSpPr>
        <p:spPr/>
        <p:txBody>
          <a:bodyPr/>
          <a:lstStyle/>
          <a:p>
            <a:fld id="{37EE527F-BBD1-42C9-A4BF-6D880F234F06}" type="slidenum">
              <a:rPr lang="tr-TR" smtClean="0"/>
              <a:t>‹#›</a:t>
            </a:fld>
            <a:endParaRPr lang="tr-TR"/>
          </a:p>
        </p:txBody>
      </p:sp>
    </p:spTree>
    <p:extLst>
      <p:ext uri="{BB962C8B-B14F-4D97-AF65-F5344CB8AC3E}">
        <p14:creationId xmlns:p14="http://schemas.microsoft.com/office/powerpoint/2010/main" val="20331980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3538432-58FF-42C4-9DE4-C7546A157E9C}"/>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BA4E03C4-4DCB-4112-B77D-6249A2263652}"/>
              </a:ext>
            </a:extLst>
          </p:cNvPr>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6179328C-EC5C-41AF-A1E2-50FAEB56B368}"/>
              </a:ext>
            </a:extLst>
          </p:cNvPr>
          <p:cNvSpPr>
            <a:spLocks noGrp="1"/>
          </p:cNvSpPr>
          <p:nvPr>
            <p:ph type="dt" sz="half" idx="10"/>
          </p:nvPr>
        </p:nvSpPr>
        <p:spPr/>
        <p:txBody>
          <a:bodyPr/>
          <a:lstStyle/>
          <a:p>
            <a:fld id="{8AB340D9-2813-4238-82C9-B67DF4D267CE}" type="datetimeFigureOut">
              <a:rPr lang="tr-TR" smtClean="0"/>
              <a:t>4.04.2022</a:t>
            </a:fld>
            <a:endParaRPr lang="tr-TR"/>
          </a:p>
        </p:txBody>
      </p:sp>
      <p:sp>
        <p:nvSpPr>
          <p:cNvPr id="5" name="Alt Bilgi Yer Tutucusu 4">
            <a:extLst>
              <a:ext uri="{FF2B5EF4-FFF2-40B4-BE49-F238E27FC236}">
                <a16:creationId xmlns:a16="http://schemas.microsoft.com/office/drawing/2014/main" id="{4A9E7A80-3E93-4A30-BF98-7B7C95E981DA}"/>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1D874D00-D389-4294-BAE6-5DAFB7E384D4}"/>
              </a:ext>
            </a:extLst>
          </p:cNvPr>
          <p:cNvSpPr>
            <a:spLocks noGrp="1"/>
          </p:cNvSpPr>
          <p:nvPr>
            <p:ph type="sldNum" sz="quarter" idx="12"/>
          </p:nvPr>
        </p:nvSpPr>
        <p:spPr/>
        <p:txBody>
          <a:bodyPr/>
          <a:lstStyle/>
          <a:p>
            <a:fld id="{37EE527F-BBD1-42C9-A4BF-6D880F234F06}" type="slidenum">
              <a:rPr lang="tr-TR" smtClean="0"/>
              <a:t>‹#›</a:t>
            </a:fld>
            <a:endParaRPr lang="tr-TR"/>
          </a:p>
        </p:txBody>
      </p:sp>
    </p:spTree>
    <p:extLst>
      <p:ext uri="{BB962C8B-B14F-4D97-AF65-F5344CB8AC3E}">
        <p14:creationId xmlns:p14="http://schemas.microsoft.com/office/powerpoint/2010/main" val="13650085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B824DAA-A14F-4604-88EE-706E25DA7265}"/>
              </a:ext>
            </a:extLst>
          </p:cNvPr>
          <p:cNvSpPr>
            <a:spLocks noGrp="1"/>
          </p:cNvSpPr>
          <p:nvPr>
            <p:ph type="title"/>
          </p:nvPr>
        </p:nvSpPr>
        <p:spPr>
          <a:xfrm>
            <a:off x="831850" y="1709738"/>
            <a:ext cx="10515600" cy="2852737"/>
          </a:xfrm>
        </p:spPr>
        <p:txBody>
          <a:bodyPr anchor="b"/>
          <a:lstStyle>
            <a:lvl1pPr>
              <a:defRPr sz="6000"/>
            </a:lvl1pPr>
          </a:lstStyle>
          <a:p>
            <a:r>
              <a:rPr lang="tr-TR"/>
              <a:t>Asıl başlık stilini düzenlemek için tıklayın</a:t>
            </a:r>
          </a:p>
        </p:txBody>
      </p:sp>
      <p:sp>
        <p:nvSpPr>
          <p:cNvPr id="3" name="Metin Yer Tutucusu 2">
            <a:extLst>
              <a:ext uri="{FF2B5EF4-FFF2-40B4-BE49-F238E27FC236}">
                <a16:creationId xmlns:a16="http://schemas.microsoft.com/office/drawing/2014/main" id="{3624D2BA-8415-4F5F-A504-17806C7F8D7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tıklayın</a:t>
            </a:r>
          </a:p>
        </p:txBody>
      </p:sp>
      <p:sp>
        <p:nvSpPr>
          <p:cNvPr id="4" name="Veri Yer Tutucusu 3">
            <a:extLst>
              <a:ext uri="{FF2B5EF4-FFF2-40B4-BE49-F238E27FC236}">
                <a16:creationId xmlns:a16="http://schemas.microsoft.com/office/drawing/2014/main" id="{CC41D333-160F-41ED-BD3E-5052283E1211}"/>
              </a:ext>
            </a:extLst>
          </p:cNvPr>
          <p:cNvSpPr>
            <a:spLocks noGrp="1"/>
          </p:cNvSpPr>
          <p:nvPr>
            <p:ph type="dt" sz="half" idx="10"/>
          </p:nvPr>
        </p:nvSpPr>
        <p:spPr/>
        <p:txBody>
          <a:bodyPr/>
          <a:lstStyle/>
          <a:p>
            <a:fld id="{8AB340D9-2813-4238-82C9-B67DF4D267CE}" type="datetimeFigureOut">
              <a:rPr lang="tr-TR" smtClean="0"/>
              <a:t>4.04.2022</a:t>
            </a:fld>
            <a:endParaRPr lang="tr-TR"/>
          </a:p>
        </p:txBody>
      </p:sp>
      <p:sp>
        <p:nvSpPr>
          <p:cNvPr id="5" name="Alt Bilgi Yer Tutucusu 4">
            <a:extLst>
              <a:ext uri="{FF2B5EF4-FFF2-40B4-BE49-F238E27FC236}">
                <a16:creationId xmlns:a16="http://schemas.microsoft.com/office/drawing/2014/main" id="{7A0E55A6-CC61-4438-8A52-2573B9179E35}"/>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E0C104CA-BF6F-484A-AE2B-FC159B5A1D6B}"/>
              </a:ext>
            </a:extLst>
          </p:cNvPr>
          <p:cNvSpPr>
            <a:spLocks noGrp="1"/>
          </p:cNvSpPr>
          <p:nvPr>
            <p:ph type="sldNum" sz="quarter" idx="12"/>
          </p:nvPr>
        </p:nvSpPr>
        <p:spPr/>
        <p:txBody>
          <a:bodyPr/>
          <a:lstStyle/>
          <a:p>
            <a:fld id="{37EE527F-BBD1-42C9-A4BF-6D880F234F06}" type="slidenum">
              <a:rPr lang="tr-TR" smtClean="0"/>
              <a:t>‹#›</a:t>
            </a:fld>
            <a:endParaRPr lang="tr-TR"/>
          </a:p>
        </p:txBody>
      </p:sp>
    </p:spTree>
    <p:extLst>
      <p:ext uri="{BB962C8B-B14F-4D97-AF65-F5344CB8AC3E}">
        <p14:creationId xmlns:p14="http://schemas.microsoft.com/office/powerpoint/2010/main" val="40011653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CF0FD29-0DC1-4939-98DF-61C58AF5D141}"/>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A455668D-0FE1-4BB5-87AB-DA1B6F323C61}"/>
              </a:ext>
            </a:extLst>
          </p:cNvPr>
          <p:cNvSpPr>
            <a:spLocks noGrp="1"/>
          </p:cNvSpPr>
          <p:nvPr>
            <p:ph sz="half" idx="1"/>
          </p:nvPr>
        </p:nvSpPr>
        <p:spPr>
          <a:xfrm>
            <a:off x="838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a:extLst>
              <a:ext uri="{FF2B5EF4-FFF2-40B4-BE49-F238E27FC236}">
                <a16:creationId xmlns:a16="http://schemas.microsoft.com/office/drawing/2014/main" id="{54B75023-2E62-4550-9596-17C336B9CE5E}"/>
              </a:ext>
            </a:extLst>
          </p:cNvPr>
          <p:cNvSpPr>
            <a:spLocks noGrp="1"/>
          </p:cNvSpPr>
          <p:nvPr>
            <p:ph sz="half" idx="2"/>
          </p:nvPr>
        </p:nvSpPr>
        <p:spPr>
          <a:xfrm>
            <a:off x="6172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a:extLst>
              <a:ext uri="{FF2B5EF4-FFF2-40B4-BE49-F238E27FC236}">
                <a16:creationId xmlns:a16="http://schemas.microsoft.com/office/drawing/2014/main" id="{83D2C4F0-FB0E-4E44-AA15-D9741EF1F2E4}"/>
              </a:ext>
            </a:extLst>
          </p:cNvPr>
          <p:cNvSpPr>
            <a:spLocks noGrp="1"/>
          </p:cNvSpPr>
          <p:nvPr>
            <p:ph type="dt" sz="half" idx="10"/>
          </p:nvPr>
        </p:nvSpPr>
        <p:spPr/>
        <p:txBody>
          <a:bodyPr/>
          <a:lstStyle/>
          <a:p>
            <a:fld id="{8AB340D9-2813-4238-82C9-B67DF4D267CE}" type="datetimeFigureOut">
              <a:rPr lang="tr-TR" smtClean="0"/>
              <a:t>4.04.2022</a:t>
            </a:fld>
            <a:endParaRPr lang="tr-TR"/>
          </a:p>
        </p:txBody>
      </p:sp>
      <p:sp>
        <p:nvSpPr>
          <p:cNvPr id="6" name="Alt Bilgi Yer Tutucusu 5">
            <a:extLst>
              <a:ext uri="{FF2B5EF4-FFF2-40B4-BE49-F238E27FC236}">
                <a16:creationId xmlns:a16="http://schemas.microsoft.com/office/drawing/2014/main" id="{329C80ED-AEF6-4C39-9DCD-D1B7001FF954}"/>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A2F66F36-375D-4BAD-A7D4-B29493EA55DF}"/>
              </a:ext>
            </a:extLst>
          </p:cNvPr>
          <p:cNvSpPr>
            <a:spLocks noGrp="1"/>
          </p:cNvSpPr>
          <p:nvPr>
            <p:ph type="sldNum" sz="quarter" idx="12"/>
          </p:nvPr>
        </p:nvSpPr>
        <p:spPr/>
        <p:txBody>
          <a:bodyPr/>
          <a:lstStyle/>
          <a:p>
            <a:fld id="{37EE527F-BBD1-42C9-A4BF-6D880F234F06}" type="slidenum">
              <a:rPr lang="tr-TR" smtClean="0"/>
              <a:t>‹#›</a:t>
            </a:fld>
            <a:endParaRPr lang="tr-TR"/>
          </a:p>
        </p:txBody>
      </p:sp>
    </p:spTree>
    <p:extLst>
      <p:ext uri="{BB962C8B-B14F-4D97-AF65-F5344CB8AC3E}">
        <p14:creationId xmlns:p14="http://schemas.microsoft.com/office/powerpoint/2010/main" val="25491736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1B58C2D8-31C4-4074-9334-7A5C892C75A4}"/>
              </a:ext>
            </a:extLst>
          </p:cNvPr>
          <p:cNvSpPr>
            <a:spLocks noGrp="1"/>
          </p:cNvSpPr>
          <p:nvPr>
            <p:ph type="title"/>
          </p:nvPr>
        </p:nvSpPr>
        <p:spPr>
          <a:xfrm>
            <a:off x="839788" y="365125"/>
            <a:ext cx="10515600" cy="1325563"/>
          </a:xfrm>
        </p:spPr>
        <p:txBody>
          <a:bodyPr/>
          <a:lstStyle/>
          <a:p>
            <a:r>
              <a:rPr lang="tr-TR"/>
              <a:t>Asıl başlık stilini düzenlemek için tıklayın</a:t>
            </a:r>
          </a:p>
        </p:txBody>
      </p:sp>
      <p:sp>
        <p:nvSpPr>
          <p:cNvPr id="3" name="Metin Yer Tutucusu 2">
            <a:extLst>
              <a:ext uri="{FF2B5EF4-FFF2-40B4-BE49-F238E27FC236}">
                <a16:creationId xmlns:a16="http://schemas.microsoft.com/office/drawing/2014/main" id="{5AB19DDC-8B25-4B95-B798-B4D0B32E572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İçerik Yer Tutucusu 3">
            <a:extLst>
              <a:ext uri="{FF2B5EF4-FFF2-40B4-BE49-F238E27FC236}">
                <a16:creationId xmlns:a16="http://schemas.microsoft.com/office/drawing/2014/main" id="{BA0D6742-1AD0-4C28-815B-43AA7BF01618}"/>
              </a:ext>
            </a:extLst>
          </p:cNvPr>
          <p:cNvSpPr>
            <a:spLocks noGrp="1"/>
          </p:cNvSpPr>
          <p:nvPr>
            <p:ph sz="half" idx="2"/>
          </p:nvPr>
        </p:nvSpPr>
        <p:spPr>
          <a:xfrm>
            <a:off x="839788" y="2505075"/>
            <a:ext cx="5157787"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a:extLst>
              <a:ext uri="{FF2B5EF4-FFF2-40B4-BE49-F238E27FC236}">
                <a16:creationId xmlns:a16="http://schemas.microsoft.com/office/drawing/2014/main" id="{637E08BF-3C10-4B59-969A-BB5DF5A8424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İçerik Yer Tutucusu 5">
            <a:extLst>
              <a:ext uri="{FF2B5EF4-FFF2-40B4-BE49-F238E27FC236}">
                <a16:creationId xmlns:a16="http://schemas.microsoft.com/office/drawing/2014/main" id="{DA0DC1DF-733A-4A6B-A167-7ECBC517ABA0}"/>
              </a:ext>
            </a:extLst>
          </p:cNvPr>
          <p:cNvSpPr>
            <a:spLocks noGrp="1"/>
          </p:cNvSpPr>
          <p:nvPr>
            <p:ph sz="quarter" idx="4"/>
          </p:nvPr>
        </p:nvSpPr>
        <p:spPr>
          <a:xfrm>
            <a:off x="6172200" y="2505075"/>
            <a:ext cx="5183188"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a:extLst>
              <a:ext uri="{FF2B5EF4-FFF2-40B4-BE49-F238E27FC236}">
                <a16:creationId xmlns:a16="http://schemas.microsoft.com/office/drawing/2014/main" id="{7B42018C-A987-4C3C-AD52-5396FC289062}"/>
              </a:ext>
            </a:extLst>
          </p:cNvPr>
          <p:cNvSpPr>
            <a:spLocks noGrp="1"/>
          </p:cNvSpPr>
          <p:nvPr>
            <p:ph type="dt" sz="half" idx="10"/>
          </p:nvPr>
        </p:nvSpPr>
        <p:spPr/>
        <p:txBody>
          <a:bodyPr/>
          <a:lstStyle/>
          <a:p>
            <a:fld id="{8AB340D9-2813-4238-82C9-B67DF4D267CE}" type="datetimeFigureOut">
              <a:rPr lang="tr-TR" smtClean="0"/>
              <a:t>4.04.2022</a:t>
            </a:fld>
            <a:endParaRPr lang="tr-TR"/>
          </a:p>
        </p:txBody>
      </p:sp>
      <p:sp>
        <p:nvSpPr>
          <p:cNvPr id="8" name="Alt Bilgi Yer Tutucusu 7">
            <a:extLst>
              <a:ext uri="{FF2B5EF4-FFF2-40B4-BE49-F238E27FC236}">
                <a16:creationId xmlns:a16="http://schemas.microsoft.com/office/drawing/2014/main" id="{5E298085-F841-4806-9631-8C1DDFA92BA2}"/>
              </a:ext>
            </a:extLst>
          </p:cNvPr>
          <p:cNvSpPr>
            <a:spLocks noGrp="1"/>
          </p:cNvSpPr>
          <p:nvPr>
            <p:ph type="ftr" sz="quarter" idx="11"/>
          </p:nvPr>
        </p:nvSpPr>
        <p:spPr/>
        <p:txBody>
          <a:bodyPr/>
          <a:lstStyle/>
          <a:p>
            <a:endParaRPr lang="tr-TR"/>
          </a:p>
        </p:txBody>
      </p:sp>
      <p:sp>
        <p:nvSpPr>
          <p:cNvPr id="9" name="Slayt Numarası Yer Tutucusu 8">
            <a:extLst>
              <a:ext uri="{FF2B5EF4-FFF2-40B4-BE49-F238E27FC236}">
                <a16:creationId xmlns:a16="http://schemas.microsoft.com/office/drawing/2014/main" id="{9513061B-CE21-492C-847E-0C82D6A5D21E}"/>
              </a:ext>
            </a:extLst>
          </p:cNvPr>
          <p:cNvSpPr>
            <a:spLocks noGrp="1"/>
          </p:cNvSpPr>
          <p:nvPr>
            <p:ph type="sldNum" sz="quarter" idx="12"/>
          </p:nvPr>
        </p:nvSpPr>
        <p:spPr/>
        <p:txBody>
          <a:bodyPr/>
          <a:lstStyle/>
          <a:p>
            <a:fld id="{37EE527F-BBD1-42C9-A4BF-6D880F234F06}" type="slidenum">
              <a:rPr lang="tr-TR" smtClean="0"/>
              <a:t>‹#›</a:t>
            </a:fld>
            <a:endParaRPr lang="tr-TR"/>
          </a:p>
        </p:txBody>
      </p:sp>
    </p:spTree>
    <p:extLst>
      <p:ext uri="{BB962C8B-B14F-4D97-AF65-F5344CB8AC3E}">
        <p14:creationId xmlns:p14="http://schemas.microsoft.com/office/powerpoint/2010/main" val="28432943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67EBF9F-4A67-4051-9386-72F6A50AD317}"/>
              </a:ext>
            </a:extLst>
          </p:cNvPr>
          <p:cNvSpPr>
            <a:spLocks noGrp="1"/>
          </p:cNvSpPr>
          <p:nvPr>
            <p:ph type="title"/>
          </p:nvPr>
        </p:nvSpPr>
        <p:spPr/>
        <p:txBody>
          <a:bodyPr/>
          <a:lstStyle/>
          <a:p>
            <a:r>
              <a:rPr lang="tr-TR"/>
              <a:t>Asıl başlık stilini düzenlemek için tıklayın</a:t>
            </a:r>
          </a:p>
        </p:txBody>
      </p:sp>
      <p:sp>
        <p:nvSpPr>
          <p:cNvPr id="3" name="Veri Yer Tutucusu 2">
            <a:extLst>
              <a:ext uri="{FF2B5EF4-FFF2-40B4-BE49-F238E27FC236}">
                <a16:creationId xmlns:a16="http://schemas.microsoft.com/office/drawing/2014/main" id="{B7DDF52F-FF10-4DD8-8BA1-13C7D33BA131}"/>
              </a:ext>
            </a:extLst>
          </p:cNvPr>
          <p:cNvSpPr>
            <a:spLocks noGrp="1"/>
          </p:cNvSpPr>
          <p:nvPr>
            <p:ph type="dt" sz="half" idx="10"/>
          </p:nvPr>
        </p:nvSpPr>
        <p:spPr/>
        <p:txBody>
          <a:bodyPr/>
          <a:lstStyle/>
          <a:p>
            <a:fld id="{8AB340D9-2813-4238-82C9-B67DF4D267CE}" type="datetimeFigureOut">
              <a:rPr lang="tr-TR" smtClean="0"/>
              <a:t>4.04.2022</a:t>
            </a:fld>
            <a:endParaRPr lang="tr-TR"/>
          </a:p>
        </p:txBody>
      </p:sp>
      <p:sp>
        <p:nvSpPr>
          <p:cNvPr id="4" name="Alt Bilgi Yer Tutucusu 3">
            <a:extLst>
              <a:ext uri="{FF2B5EF4-FFF2-40B4-BE49-F238E27FC236}">
                <a16:creationId xmlns:a16="http://schemas.microsoft.com/office/drawing/2014/main" id="{4A425B64-55E8-4F69-8515-E5584E1CCEDF}"/>
              </a:ext>
            </a:extLst>
          </p:cNvPr>
          <p:cNvSpPr>
            <a:spLocks noGrp="1"/>
          </p:cNvSpPr>
          <p:nvPr>
            <p:ph type="ftr" sz="quarter" idx="11"/>
          </p:nvPr>
        </p:nvSpPr>
        <p:spPr/>
        <p:txBody>
          <a:bodyPr/>
          <a:lstStyle/>
          <a:p>
            <a:endParaRPr lang="tr-TR"/>
          </a:p>
        </p:txBody>
      </p:sp>
      <p:sp>
        <p:nvSpPr>
          <p:cNvPr id="5" name="Slayt Numarası Yer Tutucusu 4">
            <a:extLst>
              <a:ext uri="{FF2B5EF4-FFF2-40B4-BE49-F238E27FC236}">
                <a16:creationId xmlns:a16="http://schemas.microsoft.com/office/drawing/2014/main" id="{F8F6B080-9E38-449C-9758-AA8E45E78195}"/>
              </a:ext>
            </a:extLst>
          </p:cNvPr>
          <p:cNvSpPr>
            <a:spLocks noGrp="1"/>
          </p:cNvSpPr>
          <p:nvPr>
            <p:ph type="sldNum" sz="quarter" idx="12"/>
          </p:nvPr>
        </p:nvSpPr>
        <p:spPr/>
        <p:txBody>
          <a:bodyPr/>
          <a:lstStyle/>
          <a:p>
            <a:fld id="{37EE527F-BBD1-42C9-A4BF-6D880F234F06}" type="slidenum">
              <a:rPr lang="tr-TR" smtClean="0"/>
              <a:t>‹#›</a:t>
            </a:fld>
            <a:endParaRPr lang="tr-TR"/>
          </a:p>
        </p:txBody>
      </p:sp>
    </p:spTree>
    <p:extLst>
      <p:ext uri="{BB962C8B-B14F-4D97-AF65-F5344CB8AC3E}">
        <p14:creationId xmlns:p14="http://schemas.microsoft.com/office/powerpoint/2010/main" val="22541580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id="{EFF72826-96FA-4143-ADCA-EBACE7D07EFC}"/>
              </a:ext>
            </a:extLst>
          </p:cNvPr>
          <p:cNvSpPr>
            <a:spLocks noGrp="1"/>
          </p:cNvSpPr>
          <p:nvPr>
            <p:ph type="dt" sz="half" idx="10"/>
          </p:nvPr>
        </p:nvSpPr>
        <p:spPr/>
        <p:txBody>
          <a:bodyPr/>
          <a:lstStyle/>
          <a:p>
            <a:fld id="{8AB340D9-2813-4238-82C9-B67DF4D267CE}" type="datetimeFigureOut">
              <a:rPr lang="tr-TR" smtClean="0"/>
              <a:t>4.04.2022</a:t>
            </a:fld>
            <a:endParaRPr lang="tr-TR"/>
          </a:p>
        </p:txBody>
      </p:sp>
      <p:sp>
        <p:nvSpPr>
          <p:cNvPr id="3" name="Alt Bilgi Yer Tutucusu 2">
            <a:extLst>
              <a:ext uri="{FF2B5EF4-FFF2-40B4-BE49-F238E27FC236}">
                <a16:creationId xmlns:a16="http://schemas.microsoft.com/office/drawing/2014/main" id="{CC6FA67A-196C-431D-B8F4-00517631848A}"/>
              </a:ext>
            </a:extLst>
          </p:cNvPr>
          <p:cNvSpPr>
            <a:spLocks noGrp="1"/>
          </p:cNvSpPr>
          <p:nvPr>
            <p:ph type="ftr" sz="quarter" idx="11"/>
          </p:nvPr>
        </p:nvSpPr>
        <p:spPr/>
        <p:txBody>
          <a:bodyPr/>
          <a:lstStyle/>
          <a:p>
            <a:endParaRPr lang="tr-TR"/>
          </a:p>
        </p:txBody>
      </p:sp>
      <p:sp>
        <p:nvSpPr>
          <p:cNvPr id="4" name="Slayt Numarası Yer Tutucusu 3">
            <a:extLst>
              <a:ext uri="{FF2B5EF4-FFF2-40B4-BE49-F238E27FC236}">
                <a16:creationId xmlns:a16="http://schemas.microsoft.com/office/drawing/2014/main" id="{76B61DF1-9BD2-4B28-867D-661F058A3C3F}"/>
              </a:ext>
            </a:extLst>
          </p:cNvPr>
          <p:cNvSpPr>
            <a:spLocks noGrp="1"/>
          </p:cNvSpPr>
          <p:nvPr>
            <p:ph type="sldNum" sz="quarter" idx="12"/>
          </p:nvPr>
        </p:nvSpPr>
        <p:spPr/>
        <p:txBody>
          <a:bodyPr/>
          <a:lstStyle/>
          <a:p>
            <a:fld id="{37EE527F-BBD1-42C9-A4BF-6D880F234F06}" type="slidenum">
              <a:rPr lang="tr-TR" smtClean="0"/>
              <a:t>‹#›</a:t>
            </a:fld>
            <a:endParaRPr lang="tr-TR"/>
          </a:p>
        </p:txBody>
      </p:sp>
    </p:spTree>
    <p:extLst>
      <p:ext uri="{BB962C8B-B14F-4D97-AF65-F5344CB8AC3E}">
        <p14:creationId xmlns:p14="http://schemas.microsoft.com/office/powerpoint/2010/main" val="40123662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6DF1EF8-9A09-401B-8BFD-D86FC56D6A93}"/>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İçerik Yer Tutucusu 2">
            <a:extLst>
              <a:ext uri="{FF2B5EF4-FFF2-40B4-BE49-F238E27FC236}">
                <a16:creationId xmlns:a16="http://schemas.microsoft.com/office/drawing/2014/main" id="{12FFBBA0-C2F7-4730-BF4A-3011ACB2A59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a:extLst>
              <a:ext uri="{FF2B5EF4-FFF2-40B4-BE49-F238E27FC236}">
                <a16:creationId xmlns:a16="http://schemas.microsoft.com/office/drawing/2014/main" id="{F0279DD4-E486-4FFF-A1D1-73E23C0BD65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5E24FCBB-D071-41B9-8999-D31E442A56AE}"/>
              </a:ext>
            </a:extLst>
          </p:cNvPr>
          <p:cNvSpPr>
            <a:spLocks noGrp="1"/>
          </p:cNvSpPr>
          <p:nvPr>
            <p:ph type="dt" sz="half" idx="10"/>
          </p:nvPr>
        </p:nvSpPr>
        <p:spPr/>
        <p:txBody>
          <a:bodyPr/>
          <a:lstStyle/>
          <a:p>
            <a:fld id="{8AB340D9-2813-4238-82C9-B67DF4D267CE}" type="datetimeFigureOut">
              <a:rPr lang="tr-TR" smtClean="0"/>
              <a:t>4.04.2022</a:t>
            </a:fld>
            <a:endParaRPr lang="tr-TR"/>
          </a:p>
        </p:txBody>
      </p:sp>
      <p:sp>
        <p:nvSpPr>
          <p:cNvPr id="6" name="Alt Bilgi Yer Tutucusu 5">
            <a:extLst>
              <a:ext uri="{FF2B5EF4-FFF2-40B4-BE49-F238E27FC236}">
                <a16:creationId xmlns:a16="http://schemas.microsoft.com/office/drawing/2014/main" id="{0B786160-CCE3-49D8-A588-323E1F9C50AD}"/>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27A1704F-8224-4EC3-AD14-C42D4A33C8D0}"/>
              </a:ext>
            </a:extLst>
          </p:cNvPr>
          <p:cNvSpPr>
            <a:spLocks noGrp="1"/>
          </p:cNvSpPr>
          <p:nvPr>
            <p:ph type="sldNum" sz="quarter" idx="12"/>
          </p:nvPr>
        </p:nvSpPr>
        <p:spPr/>
        <p:txBody>
          <a:bodyPr/>
          <a:lstStyle/>
          <a:p>
            <a:fld id="{37EE527F-BBD1-42C9-A4BF-6D880F234F06}" type="slidenum">
              <a:rPr lang="tr-TR" smtClean="0"/>
              <a:t>‹#›</a:t>
            </a:fld>
            <a:endParaRPr lang="tr-TR"/>
          </a:p>
        </p:txBody>
      </p:sp>
    </p:spTree>
    <p:extLst>
      <p:ext uri="{BB962C8B-B14F-4D97-AF65-F5344CB8AC3E}">
        <p14:creationId xmlns:p14="http://schemas.microsoft.com/office/powerpoint/2010/main" val="3419154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416C9EF-A418-4CEE-9E2E-12376211BF0E}"/>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Resim Yer Tutucusu 2">
            <a:extLst>
              <a:ext uri="{FF2B5EF4-FFF2-40B4-BE49-F238E27FC236}">
                <a16:creationId xmlns:a16="http://schemas.microsoft.com/office/drawing/2014/main" id="{C5F53E1B-7B11-4EBB-B964-ADAD07A230E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a:extLst>
              <a:ext uri="{FF2B5EF4-FFF2-40B4-BE49-F238E27FC236}">
                <a16:creationId xmlns:a16="http://schemas.microsoft.com/office/drawing/2014/main" id="{6F708540-AD06-4D3B-ACC3-46F1BD5182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F494A810-987C-4271-8293-C3136EE127FA}"/>
              </a:ext>
            </a:extLst>
          </p:cNvPr>
          <p:cNvSpPr>
            <a:spLocks noGrp="1"/>
          </p:cNvSpPr>
          <p:nvPr>
            <p:ph type="dt" sz="half" idx="10"/>
          </p:nvPr>
        </p:nvSpPr>
        <p:spPr/>
        <p:txBody>
          <a:bodyPr/>
          <a:lstStyle/>
          <a:p>
            <a:fld id="{8AB340D9-2813-4238-82C9-B67DF4D267CE}" type="datetimeFigureOut">
              <a:rPr lang="tr-TR" smtClean="0"/>
              <a:t>4.04.2022</a:t>
            </a:fld>
            <a:endParaRPr lang="tr-TR"/>
          </a:p>
        </p:txBody>
      </p:sp>
      <p:sp>
        <p:nvSpPr>
          <p:cNvPr id="6" name="Alt Bilgi Yer Tutucusu 5">
            <a:extLst>
              <a:ext uri="{FF2B5EF4-FFF2-40B4-BE49-F238E27FC236}">
                <a16:creationId xmlns:a16="http://schemas.microsoft.com/office/drawing/2014/main" id="{AD99FC45-22A4-478F-94F3-06B5D7B5D9E0}"/>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EDA99103-E938-4111-9360-6D538868CF24}"/>
              </a:ext>
            </a:extLst>
          </p:cNvPr>
          <p:cNvSpPr>
            <a:spLocks noGrp="1"/>
          </p:cNvSpPr>
          <p:nvPr>
            <p:ph type="sldNum" sz="quarter" idx="12"/>
          </p:nvPr>
        </p:nvSpPr>
        <p:spPr/>
        <p:txBody>
          <a:bodyPr/>
          <a:lstStyle/>
          <a:p>
            <a:fld id="{37EE527F-BBD1-42C9-A4BF-6D880F234F06}" type="slidenum">
              <a:rPr lang="tr-TR" smtClean="0"/>
              <a:t>‹#›</a:t>
            </a:fld>
            <a:endParaRPr lang="tr-TR"/>
          </a:p>
        </p:txBody>
      </p:sp>
    </p:spTree>
    <p:extLst>
      <p:ext uri="{BB962C8B-B14F-4D97-AF65-F5344CB8AC3E}">
        <p14:creationId xmlns:p14="http://schemas.microsoft.com/office/powerpoint/2010/main" val="38270303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a:extLst>
              <a:ext uri="{FF2B5EF4-FFF2-40B4-BE49-F238E27FC236}">
                <a16:creationId xmlns:a16="http://schemas.microsoft.com/office/drawing/2014/main" id="{B38BD1CD-46DE-412E-8851-4C55F4994F2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stilini düzenlemek için tıklayın</a:t>
            </a:r>
          </a:p>
        </p:txBody>
      </p:sp>
      <p:sp>
        <p:nvSpPr>
          <p:cNvPr id="3" name="Metin Yer Tutucusu 2">
            <a:extLst>
              <a:ext uri="{FF2B5EF4-FFF2-40B4-BE49-F238E27FC236}">
                <a16:creationId xmlns:a16="http://schemas.microsoft.com/office/drawing/2014/main" id="{2FC907FB-D255-473F-AAE9-30A0514D0FA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072A88C6-19D0-4A35-8580-D11F25F90EA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AB340D9-2813-4238-82C9-B67DF4D267CE}" type="datetimeFigureOut">
              <a:rPr lang="tr-TR" smtClean="0"/>
              <a:t>4.04.2022</a:t>
            </a:fld>
            <a:endParaRPr lang="tr-TR"/>
          </a:p>
        </p:txBody>
      </p:sp>
      <p:sp>
        <p:nvSpPr>
          <p:cNvPr id="5" name="Alt Bilgi Yer Tutucusu 4">
            <a:extLst>
              <a:ext uri="{FF2B5EF4-FFF2-40B4-BE49-F238E27FC236}">
                <a16:creationId xmlns:a16="http://schemas.microsoft.com/office/drawing/2014/main" id="{D8D7A7C0-73C2-4936-8BAF-4F7788A951F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a:extLst>
              <a:ext uri="{FF2B5EF4-FFF2-40B4-BE49-F238E27FC236}">
                <a16:creationId xmlns:a16="http://schemas.microsoft.com/office/drawing/2014/main" id="{64D0F5CF-BA9F-4F60-BE9A-3016EC701D5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EE527F-BBD1-42C9-A4BF-6D880F234F06}" type="slidenum">
              <a:rPr lang="tr-TR" smtClean="0"/>
              <a:t>‹#›</a:t>
            </a:fld>
            <a:endParaRPr lang="tr-TR"/>
          </a:p>
        </p:txBody>
      </p:sp>
    </p:spTree>
    <p:extLst>
      <p:ext uri="{BB962C8B-B14F-4D97-AF65-F5344CB8AC3E}">
        <p14:creationId xmlns:p14="http://schemas.microsoft.com/office/powerpoint/2010/main" val="17089436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kdörtgen 5">
            <a:extLst>
              <a:ext uri="{FF2B5EF4-FFF2-40B4-BE49-F238E27FC236}">
                <a16:creationId xmlns:a16="http://schemas.microsoft.com/office/drawing/2014/main" id="{204A9F6D-4CDB-467A-B325-EA9974ABE159}"/>
              </a:ext>
            </a:extLst>
          </p:cNvPr>
          <p:cNvSpPr/>
          <p:nvPr/>
        </p:nvSpPr>
        <p:spPr>
          <a:xfrm>
            <a:off x="985722" y="1009746"/>
            <a:ext cx="10220555" cy="1323439"/>
          </a:xfrm>
          <a:prstGeom prst="rect">
            <a:avLst/>
          </a:prstGeom>
          <a:noFill/>
        </p:spPr>
        <p:txBody>
          <a:bodyPr wrap="none" lIns="91440" tIns="45720" rIns="91440" bIns="45720">
            <a:spAutoFit/>
          </a:bodyPr>
          <a:lstStyle/>
          <a:p>
            <a:pPr algn="ctr"/>
            <a:r>
              <a:rPr lang="tr-TR" sz="8000" b="1" cap="none" spc="0" dirty="0">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SOSYAL BİLGİLER 7</a:t>
            </a:r>
          </a:p>
        </p:txBody>
      </p:sp>
      <p:sp>
        <p:nvSpPr>
          <p:cNvPr id="4" name="Metin kutusu 3">
            <a:extLst>
              <a:ext uri="{FF2B5EF4-FFF2-40B4-BE49-F238E27FC236}">
                <a16:creationId xmlns:a16="http://schemas.microsoft.com/office/drawing/2014/main" id="{AFBA0FAE-D695-4A26-887A-874BA0CDB851}"/>
              </a:ext>
            </a:extLst>
          </p:cNvPr>
          <p:cNvSpPr txBox="1"/>
          <p:nvPr/>
        </p:nvSpPr>
        <p:spPr>
          <a:xfrm>
            <a:off x="598868" y="3296852"/>
            <a:ext cx="10966360" cy="646331"/>
          </a:xfrm>
          <a:prstGeom prst="rect">
            <a:avLst/>
          </a:prstGeom>
          <a:noFill/>
        </p:spPr>
        <p:txBody>
          <a:bodyPr wrap="square">
            <a:spAutoFit/>
          </a:bodyPr>
          <a:lstStyle/>
          <a:p>
            <a:pPr algn="ctr"/>
            <a:r>
              <a:rPr lang="tr-TR" sz="3600" b="1" dirty="0">
                <a:solidFill>
                  <a:srgbClr val="C00000"/>
                </a:solidFill>
              </a:rPr>
              <a:t>DİJİTAL DÜNYA</a:t>
            </a:r>
          </a:p>
        </p:txBody>
      </p:sp>
      <p:sp>
        <p:nvSpPr>
          <p:cNvPr id="3" name="Metin kutusu 2">
            <a:extLst>
              <a:ext uri="{FF2B5EF4-FFF2-40B4-BE49-F238E27FC236}">
                <a16:creationId xmlns:a16="http://schemas.microsoft.com/office/drawing/2014/main" id="{84420737-6517-4C56-9800-BA9494B14025}"/>
              </a:ext>
            </a:extLst>
          </p:cNvPr>
          <p:cNvSpPr txBox="1"/>
          <p:nvPr/>
        </p:nvSpPr>
        <p:spPr>
          <a:xfrm>
            <a:off x="4878357" y="4906851"/>
            <a:ext cx="2435282" cy="584775"/>
          </a:xfrm>
          <a:prstGeom prst="rect">
            <a:avLst/>
          </a:prstGeom>
          <a:noFill/>
        </p:spPr>
        <p:txBody>
          <a:bodyPr wrap="none" rtlCol="0">
            <a:spAutoFit/>
          </a:bodyPr>
          <a:lstStyle/>
          <a:p>
            <a:r>
              <a:rPr lang="tr-TR" sz="3200" dirty="0">
                <a:solidFill>
                  <a:schemeClr val="tx1">
                    <a:lumMod val="50000"/>
                    <a:lumOff val="50000"/>
                  </a:schemeClr>
                </a:solidFill>
              </a:rPr>
              <a:t>Konu Anlatım</a:t>
            </a:r>
          </a:p>
        </p:txBody>
      </p:sp>
    </p:spTree>
    <p:extLst>
      <p:ext uri="{BB962C8B-B14F-4D97-AF65-F5344CB8AC3E}">
        <p14:creationId xmlns:p14="http://schemas.microsoft.com/office/powerpoint/2010/main" val="19193446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ikdörtgen 9">
            <a:extLst>
              <a:ext uri="{FF2B5EF4-FFF2-40B4-BE49-F238E27FC236}">
                <a16:creationId xmlns:a16="http://schemas.microsoft.com/office/drawing/2014/main" id="{5F9A54CB-12A5-451C-8E6A-4E2EE48D9F29}"/>
              </a:ext>
            </a:extLst>
          </p:cNvPr>
          <p:cNvSpPr/>
          <p:nvPr/>
        </p:nvSpPr>
        <p:spPr>
          <a:xfrm>
            <a:off x="0" y="0"/>
            <a:ext cx="12192000" cy="624625"/>
          </a:xfrm>
          <a:prstGeom prst="rect">
            <a:avLst/>
          </a:prstGeom>
          <a:gradFill flip="none" rotWithShape="1">
            <a:gsLst>
              <a:gs pos="0">
                <a:schemeClr val="accent5">
                  <a:lumMod val="60000"/>
                  <a:lumOff val="40000"/>
                  <a:shade val="30000"/>
                  <a:satMod val="115000"/>
                </a:schemeClr>
              </a:gs>
              <a:gs pos="50000">
                <a:schemeClr val="accent5">
                  <a:lumMod val="60000"/>
                  <a:lumOff val="40000"/>
                  <a:shade val="67500"/>
                  <a:satMod val="115000"/>
                </a:schemeClr>
              </a:gs>
              <a:gs pos="100000">
                <a:schemeClr val="accent5">
                  <a:lumMod val="60000"/>
                  <a:lumOff val="40000"/>
                  <a:shade val="100000"/>
                  <a:satMod val="115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2800" dirty="0">
                <a:solidFill>
                  <a:schemeClr val="tx1"/>
                </a:solidFill>
                <a:latin typeface="Arial Black" panose="020B0A04020102020204" pitchFamily="34" charset="0"/>
              </a:rPr>
              <a:t> DİJİTAL DÜNYA</a:t>
            </a:r>
          </a:p>
        </p:txBody>
      </p:sp>
      <p:sp>
        <p:nvSpPr>
          <p:cNvPr id="2" name="Dikdörtgen 1">
            <a:extLst>
              <a:ext uri="{FF2B5EF4-FFF2-40B4-BE49-F238E27FC236}">
                <a16:creationId xmlns:a16="http://schemas.microsoft.com/office/drawing/2014/main" id="{5BB36783-4892-4FBC-A118-9054FD4950E3}"/>
              </a:ext>
            </a:extLst>
          </p:cNvPr>
          <p:cNvSpPr/>
          <p:nvPr/>
        </p:nvSpPr>
        <p:spPr>
          <a:xfrm>
            <a:off x="1440911" y="624625"/>
            <a:ext cx="9310177" cy="923330"/>
          </a:xfrm>
          <a:prstGeom prst="rect">
            <a:avLst/>
          </a:prstGeom>
          <a:noFill/>
        </p:spPr>
        <p:txBody>
          <a:bodyPr wrap="none" lIns="91440" tIns="45720" rIns="91440" bIns="45720">
            <a:spAutoFit/>
          </a:bodyPr>
          <a:lstStyle/>
          <a:p>
            <a:pPr algn="ctr"/>
            <a:r>
              <a:rPr lang="tr-TR" sz="5400" b="1"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Dünyanın En Değerli 20 Markası</a:t>
            </a:r>
          </a:p>
        </p:txBody>
      </p:sp>
      <p:sp>
        <p:nvSpPr>
          <p:cNvPr id="3" name="Dikdörtgen 2">
            <a:extLst>
              <a:ext uri="{FF2B5EF4-FFF2-40B4-BE49-F238E27FC236}">
                <a16:creationId xmlns:a16="http://schemas.microsoft.com/office/drawing/2014/main" id="{E07D2516-B00D-410E-8F5B-7CBFA5D11C08}"/>
              </a:ext>
            </a:extLst>
          </p:cNvPr>
          <p:cNvSpPr/>
          <p:nvPr/>
        </p:nvSpPr>
        <p:spPr>
          <a:xfrm>
            <a:off x="90152" y="1796603"/>
            <a:ext cx="708338" cy="431442"/>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b="1" dirty="0">
                <a:solidFill>
                  <a:schemeClr val="tx1"/>
                </a:solidFill>
              </a:rPr>
              <a:t>1</a:t>
            </a:r>
          </a:p>
        </p:txBody>
      </p:sp>
      <p:sp>
        <p:nvSpPr>
          <p:cNvPr id="7" name="Dikdörtgen 6">
            <a:extLst>
              <a:ext uri="{FF2B5EF4-FFF2-40B4-BE49-F238E27FC236}">
                <a16:creationId xmlns:a16="http://schemas.microsoft.com/office/drawing/2014/main" id="{E2B44859-8B35-463B-A176-639458C0AAE4}"/>
              </a:ext>
            </a:extLst>
          </p:cNvPr>
          <p:cNvSpPr/>
          <p:nvPr/>
        </p:nvSpPr>
        <p:spPr>
          <a:xfrm>
            <a:off x="854297" y="1796603"/>
            <a:ext cx="1715037" cy="431442"/>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b="1" dirty="0">
                <a:solidFill>
                  <a:schemeClr val="tx1"/>
                </a:solidFill>
              </a:rPr>
              <a:t>AMAZON</a:t>
            </a:r>
          </a:p>
        </p:txBody>
      </p:sp>
      <p:sp>
        <p:nvSpPr>
          <p:cNvPr id="8" name="Dikdörtgen 7">
            <a:extLst>
              <a:ext uri="{FF2B5EF4-FFF2-40B4-BE49-F238E27FC236}">
                <a16:creationId xmlns:a16="http://schemas.microsoft.com/office/drawing/2014/main" id="{65C46E94-DF7F-4C11-AFE8-614ED27568AE}"/>
              </a:ext>
            </a:extLst>
          </p:cNvPr>
          <p:cNvSpPr/>
          <p:nvPr/>
        </p:nvSpPr>
        <p:spPr>
          <a:xfrm>
            <a:off x="2625141" y="1794457"/>
            <a:ext cx="3157473" cy="431442"/>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b="1" dirty="0">
                <a:solidFill>
                  <a:schemeClr val="tx1"/>
                </a:solidFill>
              </a:rPr>
              <a:t>İNTERNET/TEKNOLOJİ</a:t>
            </a:r>
          </a:p>
        </p:txBody>
      </p:sp>
      <p:sp>
        <p:nvSpPr>
          <p:cNvPr id="9" name="Dikdörtgen 8">
            <a:extLst>
              <a:ext uri="{FF2B5EF4-FFF2-40B4-BE49-F238E27FC236}">
                <a16:creationId xmlns:a16="http://schemas.microsoft.com/office/drawing/2014/main" id="{5D29CCB8-FE7E-478B-AE43-8D2C6F5B8D61}"/>
              </a:ext>
            </a:extLst>
          </p:cNvPr>
          <p:cNvSpPr/>
          <p:nvPr/>
        </p:nvSpPr>
        <p:spPr>
          <a:xfrm>
            <a:off x="90152" y="2307122"/>
            <a:ext cx="708338" cy="431442"/>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b="1" dirty="0">
                <a:solidFill>
                  <a:schemeClr val="tx1"/>
                </a:solidFill>
              </a:rPr>
              <a:t>2</a:t>
            </a:r>
          </a:p>
        </p:txBody>
      </p:sp>
      <p:sp>
        <p:nvSpPr>
          <p:cNvPr id="11" name="Dikdörtgen 10">
            <a:extLst>
              <a:ext uri="{FF2B5EF4-FFF2-40B4-BE49-F238E27FC236}">
                <a16:creationId xmlns:a16="http://schemas.microsoft.com/office/drawing/2014/main" id="{7E8F3C96-CF4B-4EDC-B19F-F9472990D51F}"/>
              </a:ext>
            </a:extLst>
          </p:cNvPr>
          <p:cNvSpPr/>
          <p:nvPr/>
        </p:nvSpPr>
        <p:spPr>
          <a:xfrm>
            <a:off x="854297" y="2307122"/>
            <a:ext cx="1715037" cy="431442"/>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b="1" dirty="0">
                <a:solidFill>
                  <a:schemeClr val="tx1"/>
                </a:solidFill>
              </a:rPr>
              <a:t>GOOGLE</a:t>
            </a:r>
          </a:p>
        </p:txBody>
      </p:sp>
      <p:sp>
        <p:nvSpPr>
          <p:cNvPr id="12" name="Dikdörtgen 11">
            <a:extLst>
              <a:ext uri="{FF2B5EF4-FFF2-40B4-BE49-F238E27FC236}">
                <a16:creationId xmlns:a16="http://schemas.microsoft.com/office/drawing/2014/main" id="{833382FA-DADB-456C-AA8A-FE7C85CF9CD6}"/>
              </a:ext>
            </a:extLst>
          </p:cNvPr>
          <p:cNvSpPr/>
          <p:nvPr/>
        </p:nvSpPr>
        <p:spPr>
          <a:xfrm>
            <a:off x="2625141" y="2304976"/>
            <a:ext cx="3157473" cy="431442"/>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b="1" dirty="0">
                <a:solidFill>
                  <a:schemeClr val="tx1"/>
                </a:solidFill>
              </a:rPr>
              <a:t>İNTERNET/TEKNOLOJİ</a:t>
            </a:r>
          </a:p>
        </p:txBody>
      </p:sp>
      <p:sp>
        <p:nvSpPr>
          <p:cNvPr id="13" name="Dikdörtgen 12">
            <a:extLst>
              <a:ext uri="{FF2B5EF4-FFF2-40B4-BE49-F238E27FC236}">
                <a16:creationId xmlns:a16="http://schemas.microsoft.com/office/drawing/2014/main" id="{4E00F57E-3298-4369-B9D3-B01ACC6CE7DB}"/>
              </a:ext>
            </a:extLst>
          </p:cNvPr>
          <p:cNvSpPr/>
          <p:nvPr/>
        </p:nvSpPr>
        <p:spPr>
          <a:xfrm>
            <a:off x="90152" y="2817641"/>
            <a:ext cx="708338" cy="431442"/>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b="1" dirty="0">
                <a:solidFill>
                  <a:schemeClr val="tx1"/>
                </a:solidFill>
              </a:rPr>
              <a:t>3</a:t>
            </a:r>
          </a:p>
        </p:txBody>
      </p:sp>
      <p:sp>
        <p:nvSpPr>
          <p:cNvPr id="14" name="Dikdörtgen 13">
            <a:extLst>
              <a:ext uri="{FF2B5EF4-FFF2-40B4-BE49-F238E27FC236}">
                <a16:creationId xmlns:a16="http://schemas.microsoft.com/office/drawing/2014/main" id="{AA1A5F97-8411-41B8-A429-DBCD76809074}"/>
              </a:ext>
            </a:extLst>
          </p:cNvPr>
          <p:cNvSpPr/>
          <p:nvPr/>
        </p:nvSpPr>
        <p:spPr>
          <a:xfrm>
            <a:off x="854297" y="2817641"/>
            <a:ext cx="1715037" cy="431442"/>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b="1" dirty="0">
                <a:solidFill>
                  <a:schemeClr val="tx1"/>
                </a:solidFill>
              </a:rPr>
              <a:t>APPLE</a:t>
            </a:r>
          </a:p>
        </p:txBody>
      </p:sp>
      <p:sp>
        <p:nvSpPr>
          <p:cNvPr id="15" name="Dikdörtgen 14">
            <a:extLst>
              <a:ext uri="{FF2B5EF4-FFF2-40B4-BE49-F238E27FC236}">
                <a16:creationId xmlns:a16="http://schemas.microsoft.com/office/drawing/2014/main" id="{DAD470F4-28BD-4545-8D7B-612403DED9EC}"/>
              </a:ext>
            </a:extLst>
          </p:cNvPr>
          <p:cNvSpPr/>
          <p:nvPr/>
        </p:nvSpPr>
        <p:spPr>
          <a:xfrm>
            <a:off x="2625141" y="2815495"/>
            <a:ext cx="3157473" cy="431442"/>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b="1" dirty="0">
                <a:solidFill>
                  <a:schemeClr val="tx1"/>
                </a:solidFill>
              </a:rPr>
              <a:t>BİLGİSAYAR/TEKNOLOJİ</a:t>
            </a:r>
          </a:p>
        </p:txBody>
      </p:sp>
      <p:sp>
        <p:nvSpPr>
          <p:cNvPr id="16" name="Dikdörtgen 15">
            <a:extLst>
              <a:ext uri="{FF2B5EF4-FFF2-40B4-BE49-F238E27FC236}">
                <a16:creationId xmlns:a16="http://schemas.microsoft.com/office/drawing/2014/main" id="{E8D487F0-8BC1-4D98-BB2E-9A26259AFFA7}"/>
              </a:ext>
            </a:extLst>
          </p:cNvPr>
          <p:cNvSpPr/>
          <p:nvPr/>
        </p:nvSpPr>
        <p:spPr>
          <a:xfrm>
            <a:off x="90152" y="3328160"/>
            <a:ext cx="708338" cy="431442"/>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b="1" dirty="0">
                <a:solidFill>
                  <a:schemeClr val="tx1"/>
                </a:solidFill>
              </a:rPr>
              <a:t>4</a:t>
            </a:r>
          </a:p>
        </p:txBody>
      </p:sp>
      <p:sp>
        <p:nvSpPr>
          <p:cNvPr id="17" name="Dikdörtgen 16">
            <a:extLst>
              <a:ext uri="{FF2B5EF4-FFF2-40B4-BE49-F238E27FC236}">
                <a16:creationId xmlns:a16="http://schemas.microsoft.com/office/drawing/2014/main" id="{AFABC92C-F4D4-41CE-8ECE-AD632061F32E}"/>
              </a:ext>
            </a:extLst>
          </p:cNvPr>
          <p:cNvSpPr/>
          <p:nvPr/>
        </p:nvSpPr>
        <p:spPr>
          <a:xfrm>
            <a:off x="854297" y="3328160"/>
            <a:ext cx="1715037" cy="431442"/>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b="1" dirty="0">
                <a:solidFill>
                  <a:schemeClr val="tx1"/>
                </a:solidFill>
              </a:rPr>
              <a:t>MİCROSOFT</a:t>
            </a:r>
          </a:p>
        </p:txBody>
      </p:sp>
      <p:sp>
        <p:nvSpPr>
          <p:cNvPr id="18" name="Dikdörtgen 17">
            <a:extLst>
              <a:ext uri="{FF2B5EF4-FFF2-40B4-BE49-F238E27FC236}">
                <a16:creationId xmlns:a16="http://schemas.microsoft.com/office/drawing/2014/main" id="{7EFDDB7A-907B-48F6-B82F-E6B28760C8C0}"/>
              </a:ext>
            </a:extLst>
          </p:cNvPr>
          <p:cNvSpPr/>
          <p:nvPr/>
        </p:nvSpPr>
        <p:spPr>
          <a:xfrm>
            <a:off x="2625141" y="3326014"/>
            <a:ext cx="3157473" cy="431442"/>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b="1" dirty="0">
                <a:solidFill>
                  <a:schemeClr val="tx1"/>
                </a:solidFill>
              </a:rPr>
              <a:t>BİLGİSAYAR/TEKNOLOJİ</a:t>
            </a:r>
          </a:p>
        </p:txBody>
      </p:sp>
      <p:sp>
        <p:nvSpPr>
          <p:cNvPr id="31" name="Dikdörtgen 30">
            <a:extLst>
              <a:ext uri="{FF2B5EF4-FFF2-40B4-BE49-F238E27FC236}">
                <a16:creationId xmlns:a16="http://schemas.microsoft.com/office/drawing/2014/main" id="{C86B0A56-6DC9-4A64-8189-B144B0CE0DFD}"/>
              </a:ext>
            </a:extLst>
          </p:cNvPr>
          <p:cNvSpPr/>
          <p:nvPr/>
        </p:nvSpPr>
        <p:spPr>
          <a:xfrm>
            <a:off x="90152" y="3838679"/>
            <a:ext cx="708338" cy="431442"/>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b="1" dirty="0">
                <a:solidFill>
                  <a:schemeClr val="tx1"/>
                </a:solidFill>
              </a:rPr>
              <a:t>5</a:t>
            </a:r>
          </a:p>
        </p:txBody>
      </p:sp>
      <p:sp>
        <p:nvSpPr>
          <p:cNvPr id="32" name="Dikdörtgen 31">
            <a:extLst>
              <a:ext uri="{FF2B5EF4-FFF2-40B4-BE49-F238E27FC236}">
                <a16:creationId xmlns:a16="http://schemas.microsoft.com/office/drawing/2014/main" id="{B4BD6C7D-1AFB-462D-BE3D-696184A7A01A}"/>
              </a:ext>
            </a:extLst>
          </p:cNvPr>
          <p:cNvSpPr/>
          <p:nvPr/>
        </p:nvSpPr>
        <p:spPr>
          <a:xfrm>
            <a:off x="854297" y="3838679"/>
            <a:ext cx="1715037" cy="431442"/>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b="1" dirty="0">
                <a:solidFill>
                  <a:schemeClr val="tx1"/>
                </a:solidFill>
              </a:rPr>
              <a:t>SAMSUNG</a:t>
            </a:r>
          </a:p>
        </p:txBody>
      </p:sp>
      <p:sp>
        <p:nvSpPr>
          <p:cNvPr id="33" name="Dikdörtgen 32">
            <a:extLst>
              <a:ext uri="{FF2B5EF4-FFF2-40B4-BE49-F238E27FC236}">
                <a16:creationId xmlns:a16="http://schemas.microsoft.com/office/drawing/2014/main" id="{3E534588-A754-4BD6-91AB-11FCEB7D7D83}"/>
              </a:ext>
            </a:extLst>
          </p:cNvPr>
          <p:cNvSpPr/>
          <p:nvPr/>
        </p:nvSpPr>
        <p:spPr>
          <a:xfrm>
            <a:off x="2625141" y="3836533"/>
            <a:ext cx="3157473" cy="431442"/>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b="1" dirty="0">
                <a:solidFill>
                  <a:schemeClr val="tx1"/>
                </a:solidFill>
              </a:rPr>
              <a:t>ELKTRONİK/TEKNOLOJİ</a:t>
            </a:r>
          </a:p>
        </p:txBody>
      </p:sp>
      <p:sp>
        <p:nvSpPr>
          <p:cNvPr id="34" name="Dikdörtgen 33">
            <a:extLst>
              <a:ext uri="{FF2B5EF4-FFF2-40B4-BE49-F238E27FC236}">
                <a16:creationId xmlns:a16="http://schemas.microsoft.com/office/drawing/2014/main" id="{BF133859-093A-490B-9CFB-13A20E08EFAF}"/>
              </a:ext>
            </a:extLst>
          </p:cNvPr>
          <p:cNvSpPr/>
          <p:nvPr/>
        </p:nvSpPr>
        <p:spPr>
          <a:xfrm>
            <a:off x="90152" y="4349198"/>
            <a:ext cx="708338" cy="431442"/>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b="1" dirty="0">
                <a:solidFill>
                  <a:schemeClr val="tx1"/>
                </a:solidFill>
              </a:rPr>
              <a:t>6</a:t>
            </a:r>
          </a:p>
        </p:txBody>
      </p:sp>
      <p:sp>
        <p:nvSpPr>
          <p:cNvPr id="35" name="Dikdörtgen 34">
            <a:extLst>
              <a:ext uri="{FF2B5EF4-FFF2-40B4-BE49-F238E27FC236}">
                <a16:creationId xmlns:a16="http://schemas.microsoft.com/office/drawing/2014/main" id="{7B0B49DB-E83B-436C-9060-7EAF8218D3CE}"/>
              </a:ext>
            </a:extLst>
          </p:cNvPr>
          <p:cNvSpPr/>
          <p:nvPr/>
        </p:nvSpPr>
        <p:spPr>
          <a:xfrm>
            <a:off x="854297" y="4349198"/>
            <a:ext cx="1715037" cy="431442"/>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b="1" dirty="0">
                <a:solidFill>
                  <a:schemeClr val="tx1"/>
                </a:solidFill>
              </a:rPr>
              <a:t>ICBC</a:t>
            </a:r>
          </a:p>
        </p:txBody>
      </p:sp>
      <p:sp>
        <p:nvSpPr>
          <p:cNvPr id="36" name="Dikdörtgen 35">
            <a:extLst>
              <a:ext uri="{FF2B5EF4-FFF2-40B4-BE49-F238E27FC236}">
                <a16:creationId xmlns:a16="http://schemas.microsoft.com/office/drawing/2014/main" id="{304572C3-5899-43B3-828E-20D4085B408A}"/>
              </a:ext>
            </a:extLst>
          </p:cNvPr>
          <p:cNvSpPr/>
          <p:nvPr/>
        </p:nvSpPr>
        <p:spPr>
          <a:xfrm>
            <a:off x="2625141" y="4347052"/>
            <a:ext cx="3157473" cy="431442"/>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b="1" dirty="0">
                <a:solidFill>
                  <a:schemeClr val="tx1"/>
                </a:solidFill>
              </a:rPr>
              <a:t>BANKA</a:t>
            </a:r>
          </a:p>
        </p:txBody>
      </p:sp>
      <p:sp>
        <p:nvSpPr>
          <p:cNvPr id="37" name="Dikdörtgen 36">
            <a:extLst>
              <a:ext uri="{FF2B5EF4-FFF2-40B4-BE49-F238E27FC236}">
                <a16:creationId xmlns:a16="http://schemas.microsoft.com/office/drawing/2014/main" id="{DA0C2A4D-4AC2-4E36-B6EA-60B5CA0700A3}"/>
              </a:ext>
            </a:extLst>
          </p:cNvPr>
          <p:cNvSpPr/>
          <p:nvPr/>
        </p:nvSpPr>
        <p:spPr>
          <a:xfrm>
            <a:off x="90152" y="4859717"/>
            <a:ext cx="708338" cy="431442"/>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b="1" dirty="0">
                <a:solidFill>
                  <a:schemeClr val="tx1"/>
                </a:solidFill>
              </a:rPr>
              <a:t>7</a:t>
            </a:r>
          </a:p>
        </p:txBody>
      </p:sp>
      <p:sp>
        <p:nvSpPr>
          <p:cNvPr id="38" name="Dikdörtgen 37">
            <a:extLst>
              <a:ext uri="{FF2B5EF4-FFF2-40B4-BE49-F238E27FC236}">
                <a16:creationId xmlns:a16="http://schemas.microsoft.com/office/drawing/2014/main" id="{1A8BB350-848E-4CA3-90E2-43F7D44EC266}"/>
              </a:ext>
            </a:extLst>
          </p:cNvPr>
          <p:cNvSpPr/>
          <p:nvPr/>
        </p:nvSpPr>
        <p:spPr>
          <a:xfrm>
            <a:off x="854297" y="4859717"/>
            <a:ext cx="1715037" cy="431442"/>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b="1" dirty="0">
                <a:solidFill>
                  <a:schemeClr val="tx1"/>
                </a:solidFill>
              </a:rPr>
              <a:t>FACEBOOK</a:t>
            </a:r>
          </a:p>
        </p:txBody>
      </p:sp>
      <p:sp>
        <p:nvSpPr>
          <p:cNvPr id="39" name="Dikdörtgen 38">
            <a:extLst>
              <a:ext uri="{FF2B5EF4-FFF2-40B4-BE49-F238E27FC236}">
                <a16:creationId xmlns:a16="http://schemas.microsoft.com/office/drawing/2014/main" id="{52C7700B-9637-4241-A755-C2F5D304F78D}"/>
              </a:ext>
            </a:extLst>
          </p:cNvPr>
          <p:cNvSpPr/>
          <p:nvPr/>
        </p:nvSpPr>
        <p:spPr>
          <a:xfrm>
            <a:off x="2625141" y="4857571"/>
            <a:ext cx="3157473" cy="431442"/>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b="1" dirty="0">
                <a:solidFill>
                  <a:schemeClr val="tx1"/>
                </a:solidFill>
              </a:rPr>
              <a:t>İNTERNET/TEKNOLOJİ</a:t>
            </a:r>
          </a:p>
        </p:txBody>
      </p:sp>
      <p:sp>
        <p:nvSpPr>
          <p:cNvPr id="40" name="Dikdörtgen 39">
            <a:extLst>
              <a:ext uri="{FF2B5EF4-FFF2-40B4-BE49-F238E27FC236}">
                <a16:creationId xmlns:a16="http://schemas.microsoft.com/office/drawing/2014/main" id="{53E8BFAE-F95F-4BB1-A06D-1A16C9B0902D}"/>
              </a:ext>
            </a:extLst>
          </p:cNvPr>
          <p:cNvSpPr/>
          <p:nvPr/>
        </p:nvSpPr>
        <p:spPr>
          <a:xfrm>
            <a:off x="90152" y="5370236"/>
            <a:ext cx="708338" cy="431442"/>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b="1" dirty="0">
                <a:solidFill>
                  <a:schemeClr val="tx1"/>
                </a:solidFill>
              </a:rPr>
              <a:t>8</a:t>
            </a:r>
          </a:p>
        </p:txBody>
      </p:sp>
      <p:sp>
        <p:nvSpPr>
          <p:cNvPr id="41" name="Dikdörtgen 40">
            <a:extLst>
              <a:ext uri="{FF2B5EF4-FFF2-40B4-BE49-F238E27FC236}">
                <a16:creationId xmlns:a16="http://schemas.microsoft.com/office/drawing/2014/main" id="{BD7B2A7F-40FA-4835-96F1-AB5690F0B758}"/>
              </a:ext>
            </a:extLst>
          </p:cNvPr>
          <p:cNvSpPr/>
          <p:nvPr/>
        </p:nvSpPr>
        <p:spPr>
          <a:xfrm>
            <a:off x="854297" y="5370236"/>
            <a:ext cx="1715037" cy="431442"/>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b="1" dirty="0">
                <a:solidFill>
                  <a:schemeClr val="tx1"/>
                </a:solidFill>
              </a:rPr>
              <a:t>WALLMART</a:t>
            </a:r>
          </a:p>
        </p:txBody>
      </p:sp>
      <p:sp>
        <p:nvSpPr>
          <p:cNvPr id="42" name="Dikdörtgen 41">
            <a:extLst>
              <a:ext uri="{FF2B5EF4-FFF2-40B4-BE49-F238E27FC236}">
                <a16:creationId xmlns:a16="http://schemas.microsoft.com/office/drawing/2014/main" id="{CE5F2240-2C55-4B53-B5C7-725F2F65EDE6}"/>
              </a:ext>
            </a:extLst>
          </p:cNvPr>
          <p:cNvSpPr/>
          <p:nvPr/>
        </p:nvSpPr>
        <p:spPr>
          <a:xfrm>
            <a:off x="2625141" y="5368090"/>
            <a:ext cx="3157473" cy="431442"/>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b="1" dirty="0">
                <a:solidFill>
                  <a:schemeClr val="tx1"/>
                </a:solidFill>
              </a:rPr>
              <a:t>MARKET</a:t>
            </a:r>
          </a:p>
        </p:txBody>
      </p:sp>
      <p:sp>
        <p:nvSpPr>
          <p:cNvPr id="43" name="Dikdörtgen 42">
            <a:extLst>
              <a:ext uri="{FF2B5EF4-FFF2-40B4-BE49-F238E27FC236}">
                <a16:creationId xmlns:a16="http://schemas.microsoft.com/office/drawing/2014/main" id="{C02F6190-BD49-4080-8F31-C5AE10245A80}"/>
              </a:ext>
            </a:extLst>
          </p:cNvPr>
          <p:cNvSpPr/>
          <p:nvPr/>
        </p:nvSpPr>
        <p:spPr>
          <a:xfrm>
            <a:off x="90152" y="5880755"/>
            <a:ext cx="708338" cy="431442"/>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b="1" dirty="0">
                <a:solidFill>
                  <a:schemeClr val="tx1"/>
                </a:solidFill>
              </a:rPr>
              <a:t>9</a:t>
            </a:r>
          </a:p>
        </p:txBody>
      </p:sp>
      <p:sp>
        <p:nvSpPr>
          <p:cNvPr id="44" name="Dikdörtgen 43">
            <a:extLst>
              <a:ext uri="{FF2B5EF4-FFF2-40B4-BE49-F238E27FC236}">
                <a16:creationId xmlns:a16="http://schemas.microsoft.com/office/drawing/2014/main" id="{AD3B0A28-EFD6-45F9-937F-6119F2C44598}"/>
              </a:ext>
            </a:extLst>
          </p:cNvPr>
          <p:cNvSpPr/>
          <p:nvPr/>
        </p:nvSpPr>
        <p:spPr>
          <a:xfrm>
            <a:off x="854297" y="5880755"/>
            <a:ext cx="1715037" cy="431442"/>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b="1" dirty="0">
                <a:solidFill>
                  <a:schemeClr val="tx1"/>
                </a:solidFill>
              </a:rPr>
              <a:t>PİNG AN</a:t>
            </a:r>
          </a:p>
        </p:txBody>
      </p:sp>
      <p:sp>
        <p:nvSpPr>
          <p:cNvPr id="45" name="Dikdörtgen 44">
            <a:extLst>
              <a:ext uri="{FF2B5EF4-FFF2-40B4-BE49-F238E27FC236}">
                <a16:creationId xmlns:a16="http://schemas.microsoft.com/office/drawing/2014/main" id="{835AC887-6482-406B-81AB-75DA298E8449}"/>
              </a:ext>
            </a:extLst>
          </p:cNvPr>
          <p:cNvSpPr/>
          <p:nvPr/>
        </p:nvSpPr>
        <p:spPr>
          <a:xfrm>
            <a:off x="2625141" y="5878609"/>
            <a:ext cx="3157473" cy="431442"/>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b="1" dirty="0">
                <a:solidFill>
                  <a:schemeClr val="tx1"/>
                </a:solidFill>
              </a:rPr>
              <a:t>BANKA</a:t>
            </a:r>
          </a:p>
        </p:txBody>
      </p:sp>
      <p:sp>
        <p:nvSpPr>
          <p:cNvPr id="46" name="Dikdörtgen 45">
            <a:extLst>
              <a:ext uri="{FF2B5EF4-FFF2-40B4-BE49-F238E27FC236}">
                <a16:creationId xmlns:a16="http://schemas.microsoft.com/office/drawing/2014/main" id="{8C465EA7-3BD2-4C52-9327-70536A071F70}"/>
              </a:ext>
            </a:extLst>
          </p:cNvPr>
          <p:cNvSpPr/>
          <p:nvPr/>
        </p:nvSpPr>
        <p:spPr>
          <a:xfrm>
            <a:off x="90152" y="6391274"/>
            <a:ext cx="708338" cy="431442"/>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b="1" dirty="0">
                <a:solidFill>
                  <a:schemeClr val="tx1"/>
                </a:solidFill>
              </a:rPr>
              <a:t>10</a:t>
            </a:r>
          </a:p>
        </p:txBody>
      </p:sp>
      <p:sp>
        <p:nvSpPr>
          <p:cNvPr id="47" name="Dikdörtgen 46">
            <a:extLst>
              <a:ext uri="{FF2B5EF4-FFF2-40B4-BE49-F238E27FC236}">
                <a16:creationId xmlns:a16="http://schemas.microsoft.com/office/drawing/2014/main" id="{1851C30A-5B4D-49C2-86C9-E4B4769B5234}"/>
              </a:ext>
            </a:extLst>
          </p:cNvPr>
          <p:cNvSpPr/>
          <p:nvPr/>
        </p:nvSpPr>
        <p:spPr>
          <a:xfrm>
            <a:off x="854297" y="6391274"/>
            <a:ext cx="1715037" cy="431442"/>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b="1" dirty="0">
                <a:solidFill>
                  <a:schemeClr val="tx1"/>
                </a:solidFill>
              </a:rPr>
              <a:t>HUAWEİ</a:t>
            </a:r>
          </a:p>
        </p:txBody>
      </p:sp>
      <p:sp>
        <p:nvSpPr>
          <p:cNvPr id="48" name="Dikdörtgen 47">
            <a:extLst>
              <a:ext uri="{FF2B5EF4-FFF2-40B4-BE49-F238E27FC236}">
                <a16:creationId xmlns:a16="http://schemas.microsoft.com/office/drawing/2014/main" id="{A1052EFA-D058-4D41-BCA7-91DD35E79964}"/>
              </a:ext>
            </a:extLst>
          </p:cNvPr>
          <p:cNvSpPr/>
          <p:nvPr/>
        </p:nvSpPr>
        <p:spPr>
          <a:xfrm>
            <a:off x="2625141" y="6389128"/>
            <a:ext cx="3157473" cy="431442"/>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b="1" dirty="0">
                <a:solidFill>
                  <a:schemeClr val="tx1"/>
                </a:solidFill>
              </a:rPr>
              <a:t>BİLGİSYAR/TEKNOLOJİ</a:t>
            </a:r>
          </a:p>
        </p:txBody>
      </p:sp>
      <p:sp>
        <p:nvSpPr>
          <p:cNvPr id="49" name="Dikdörtgen 48">
            <a:extLst>
              <a:ext uri="{FF2B5EF4-FFF2-40B4-BE49-F238E27FC236}">
                <a16:creationId xmlns:a16="http://schemas.microsoft.com/office/drawing/2014/main" id="{9CD250C3-FE9F-4174-B252-24CDC6F126B9}"/>
              </a:ext>
            </a:extLst>
          </p:cNvPr>
          <p:cNvSpPr/>
          <p:nvPr/>
        </p:nvSpPr>
        <p:spPr>
          <a:xfrm>
            <a:off x="6321380" y="1794457"/>
            <a:ext cx="708338" cy="431442"/>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b="1" dirty="0">
                <a:solidFill>
                  <a:schemeClr val="tx1"/>
                </a:solidFill>
              </a:rPr>
              <a:t>11</a:t>
            </a:r>
          </a:p>
        </p:txBody>
      </p:sp>
      <p:sp>
        <p:nvSpPr>
          <p:cNvPr id="50" name="Dikdörtgen 49">
            <a:extLst>
              <a:ext uri="{FF2B5EF4-FFF2-40B4-BE49-F238E27FC236}">
                <a16:creationId xmlns:a16="http://schemas.microsoft.com/office/drawing/2014/main" id="{ED86BBBA-AF1F-4057-9A43-7B583FEE26D0}"/>
              </a:ext>
            </a:extLst>
          </p:cNvPr>
          <p:cNvSpPr/>
          <p:nvPr/>
        </p:nvSpPr>
        <p:spPr>
          <a:xfrm>
            <a:off x="7085525" y="1794457"/>
            <a:ext cx="1715037" cy="431442"/>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b="1" dirty="0">
                <a:solidFill>
                  <a:schemeClr val="tx1"/>
                </a:solidFill>
              </a:rPr>
              <a:t>MERCEDES</a:t>
            </a:r>
          </a:p>
        </p:txBody>
      </p:sp>
      <p:sp>
        <p:nvSpPr>
          <p:cNvPr id="51" name="Dikdörtgen 50">
            <a:extLst>
              <a:ext uri="{FF2B5EF4-FFF2-40B4-BE49-F238E27FC236}">
                <a16:creationId xmlns:a16="http://schemas.microsoft.com/office/drawing/2014/main" id="{2334A94C-C4C4-4E68-B04F-A5B7254D419E}"/>
              </a:ext>
            </a:extLst>
          </p:cNvPr>
          <p:cNvSpPr/>
          <p:nvPr/>
        </p:nvSpPr>
        <p:spPr>
          <a:xfrm>
            <a:off x="8856369" y="1792311"/>
            <a:ext cx="3157473" cy="431442"/>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b="1" dirty="0">
                <a:solidFill>
                  <a:schemeClr val="tx1"/>
                </a:solidFill>
              </a:rPr>
              <a:t>TAŞIT/TEKNOLOJİ</a:t>
            </a:r>
          </a:p>
        </p:txBody>
      </p:sp>
      <p:sp>
        <p:nvSpPr>
          <p:cNvPr id="52" name="Dikdörtgen 51">
            <a:extLst>
              <a:ext uri="{FF2B5EF4-FFF2-40B4-BE49-F238E27FC236}">
                <a16:creationId xmlns:a16="http://schemas.microsoft.com/office/drawing/2014/main" id="{6B7B353C-4B29-4103-AA83-DC0AC712D353}"/>
              </a:ext>
            </a:extLst>
          </p:cNvPr>
          <p:cNvSpPr/>
          <p:nvPr/>
        </p:nvSpPr>
        <p:spPr>
          <a:xfrm>
            <a:off x="6321380" y="2304976"/>
            <a:ext cx="708338" cy="431442"/>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b="1" dirty="0">
                <a:solidFill>
                  <a:schemeClr val="tx1"/>
                </a:solidFill>
              </a:rPr>
              <a:t>12</a:t>
            </a:r>
          </a:p>
        </p:txBody>
      </p:sp>
      <p:sp>
        <p:nvSpPr>
          <p:cNvPr id="53" name="Dikdörtgen 52">
            <a:extLst>
              <a:ext uri="{FF2B5EF4-FFF2-40B4-BE49-F238E27FC236}">
                <a16:creationId xmlns:a16="http://schemas.microsoft.com/office/drawing/2014/main" id="{DB08F9B6-3019-436C-A61F-5A4E59A45FBA}"/>
              </a:ext>
            </a:extLst>
          </p:cNvPr>
          <p:cNvSpPr/>
          <p:nvPr/>
        </p:nvSpPr>
        <p:spPr>
          <a:xfrm>
            <a:off x="7085525" y="2304976"/>
            <a:ext cx="1715037" cy="431442"/>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b="1" dirty="0">
                <a:solidFill>
                  <a:schemeClr val="tx1"/>
                </a:solidFill>
              </a:rPr>
              <a:t>VERİZON</a:t>
            </a:r>
          </a:p>
        </p:txBody>
      </p:sp>
      <p:sp>
        <p:nvSpPr>
          <p:cNvPr id="54" name="Dikdörtgen 53">
            <a:extLst>
              <a:ext uri="{FF2B5EF4-FFF2-40B4-BE49-F238E27FC236}">
                <a16:creationId xmlns:a16="http://schemas.microsoft.com/office/drawing/2014/main" id="{3A51552E-F6CB-47B3-8C03-0A72E4AD7264}"/>
              </a:ext>
            </a:extLst>
          </p:cNvPr>
          <p:cNvSpPr/>
          <p:nvPr/>
        </p:nvSpPr>
        <p:spPr>
          <a:xfrm>
            <a:off x="8856369" y="2302830"/>
            <a:ext cx="3157473" cy="431442"/>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b="1" dirty="0">
                <a:solidFill>
                  <a:schemeClr val="tx1"/>
                </a:solidFill>
              </a:rPr>
              <a:t>UYDU/TEKNOLOJİ</a:t>
            </a:r>
          </a:p>
        </p:txBody>
      </p:sp>
      <p:sp>
        <p:nvSpPr>
          <p:cNvPr id="55" name="Dikdörtgen 54">
            <a:extLst>
              <a:ext uri="{FF2B5EF4-FFF2-40B4-BE49-F238E27FC236}">
                <a16:creationId xmlns:a16="http://schemas.microsoft.com/office/drawing/2014/main" id="{C34C9D55-00EC-42ED-950A-7CF8E241C0FF}"/>
              </a:ext>
            </a:extLst>
          </p:cNvPr>
          <p:cNvSpPr/>
          <p:nvPr/>
        </p:nvSpPr>
        <p:spPr>
          <a:xfrm>
            <a:off x="6321380" y="2815495"/>
            <a:ext cx="708338" cy="431442"/>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b="1" dirty="0">
                <a:solidFill>
                  <a:schemeClr val="tx1"/>
                </a:solidFill>
              </a:rPr>
              <a:t>13</a:t>
            </a:r>
          </a:p>
        </p:txBody>
      </p:sp>
      <p:sp>
        <p:nvSpPr>
          <p:cNvPr id="56" name="Dikdörtgen 55">
            <a:extLst>
              <a:ext uri="{FF2B5EF4-FFF2-40B4-BE49-F238E27FC236}">
                <a16:creationId xmlns:a16="http://schemas.microsoft.com/office/drawing/2014/main" id="{8AC6C17B-96EB-46AB-A503-3F8C1B62FEE1}"/>
              </a:ext>
            </a:extLst>
          </p:cNvPr>
          <p:cNvSpPr/>
          <p:nvPr/>
        </p:nvSpPr>
        <p:spPr>
          <a:xfrm>
            <a:off x="7085525" y="2815495"/>
            <a:ext cx="1715037" cy="431442"/>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b="1" dirty="0">
                <a:solidFill>
                  <a:schemeClr val="tx1"/>
                </a:solidFill>
              </a:rPr>
              <a:t>C BANK</a:t>
            </a:r>
          </a:p>
        </p:txBody>
      </p:sp>
      <p:sp>
        <p:nvSpPr>
          <p:cNvPr id="57" name="Dikdörtgen 56">
            <a:extLst>
              <a:ext uri="{FF2B5EF4-FFF2-40B4-BE49-F238E27FC236}">
                <a16:creationId xmlns:a16="http://schemas.microsoft.com/office/drawing/2014/main" id="{0775E181-59EA-472C-BD75-AD0C867A9FA1}"/>
              </a:ext>
            </a:extLst>
          </p:cNvPr>
          <p:cNvSpPr/>
          <p:nvPr/>
        </p:nvSpPr>
        <p:spPr>
          <a:xfrm>
            <a:off x="8856369" y="2813349"/>
            <a:ext cx="3157473" cy="431442"/>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b="1" dirty="0">
                <a:solidFill>
                  <a:schemeClr val="tx1"/>
                </a:solidFill>
              </a:rPr>
              <a:t>BANKA</a:t>
            </a:r>
          </a:p>
        </p:txBody>
      </p:sp>
      <p:sp>
        <p:nvSpPr>
          <p:cNvPr id="58" name="Dikdörtgen 57">
            <a:extLst>
              <a:ext uri="{FF2B5EF4-FFF2-40B4-BE49-F238E27FC236}">
                <a16:creationId xmlns:a16="http://schemas.microsoft.com/office/drawing/2014/main" id="{CA707668-E38C-4EA0-BFD1-D96FBA3CFA62}"/>
              </a:ext>
            </a:extLst>
          </p:cNvPr>
          <p:cNvSpPr/>
          <p:nvPr/>
        </p:nvSpPr>
        <p:spPr>
          <a:xfrm>
            <a:off x="6321380" y="3326014"/>
            <a:ext cx="708338" cy="431442"/>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b="1" dirty="0">
                <a:solidFill>
                  <a:schemeClr val="tx1"/>
                </a:solidFill>
              </a:rPr>
              <a:t>14</a:t>
            </a:r>
          </a:p>
        </p:txBody>
      </p:sp>
      <p:sp>
        <p:nvSpPr>
          <p:cNvPr id="59" name="Dikdörtgen 58">
            <a:extLst>
              <a:ext uri="{FF2B5EF4-FFF2-40B4-BE49-F238E27FC236}">
                <a16:creationId xmlns:a16="http://schemas.microsoft.com/office/drawing/2014/main" id="{9D53D780-0044-4E14-8393-0217D3663998}"/>
              </a:ext>
            </a:extLst>
          </p:cNvPr>
          <p:cNvSpPr/>
          <p:nvPr/>
        </p:nvSpPr>
        <p:spPr>
          <a:xfrm>
            <a:off x="7085525" y="3326014"/>
            <a:ext cx="1715037" cy="431442"/>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b="1" dirty="0">
                <a:solidFill>
                  <a:schemeClr val="tx1"/>
                </a:solidFill>
              </a:rPr>
              <a:t>AT&amp;T</a:t>
            </a:r>
          </a:p>
        </p:txBody>
      </p:sp>
      <p:sp>
        <p:nvSpPr>
          <p:cNvPr id="60" name="Dikdörtgen 59">
            <a:extLst>
              <a:ext uri="{FF2B5EF4-FFF2-40B4-BE49-F238E27FC236}">
                <a16:creationId xmlns:a16="http://schemas.microsoft.com/office/drawing/2014/main" id="{3795AEEF-7A3E-494C-978A-4B8ABC03F073}"/>
              </a:ext>
            </a:extLst>
          </p:cNvPr>
          <p:cNvSpPr/>
          <p:nvPr/>
        </p:nvSpPr>
        <p:spPr>
          <a:xfrm>
            <a:off x="8856369" y="3323868"/>
            <a:ext cx="3157473" cy="431442"/>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b="1" dirty="0">
                <a:solidFill>
                  <a:schemeClr val="tx1"/>
                </a:solidFill>
              </a:rPr>
              <a:t>UYDU/TEKNOLOJİ</a:t>
            </a:r>
          </a:p>
        </p:txBody>
      </p:sp>
      <p:sp>
        <p:nvSpPr>
          <p:cNvPr id="61" name="Dikdörtgen 60">
            <a:extLst>
              <a:ext uri="{FF2B5EF4-FFF2-40B4-BE49-F238E27FC236}">
                <a16:creationId xmlns:a16="http://schemas.microsoft.com/office/drawing/2014/main" id="{FCE54EFB-F27F-4E49-B752-0DD7D3AAD3DB}"/>
              </a:ext>
            </a:extLst>
          </p:cNvPr>
          <p:cNvSpPr/>
          <p:nvPr/>
        </p:nvSpPr>
        <p:spPr>
          <a:xfrm>
            <a:off x="6321380" y="3836533"/>
            <a:ext cx="708338" cy="431442"/>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b="1" dirty="0">
                <a:solidFill>
                  <a:schemeClr val="tx1"/>
                </a:solidFill>
              </a:rPr>
              <a:t>15</a:t>
            </a:r>
          </a:p>
        </p:txBody>
      </p:sp>
      <p:sp>
        <p:nvSpPr>
          <p:cNvPr id="62" name="Dikdörtgen 61">
            <a:extLst>
              <a:ext uri="{FF2B5EF4-FFF2-40B4-BE49-F238E27FC236}">
                <a16:creationId xmlns:a16="http://schemas.microsoft.com/office/drawing/2014/main" id="{D1C85583-72F5-42D6-8CBB-522F0B18081B}"/>
              </a:ext>
            </a:extLst>
          </p:cNvPr>
          <p:cNvSpPr/>
          <p:nvPr/>
        </p:nvSpPr>
        <p:spPr>
          <a:xfrm>
            <a:off x="7085525" y="3836533"/>
            <a:ext cx="1715037" cy="431442"/>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b="1" dirty="0">
                <a:solidFill>
                  <a:schemeClr val="tx1"/>
                </a:solidFill>
              </a:rPr>
              <a:t>TOYOTA</a:t>
            </a:r>
          </a:p>
        </p:txBody>
      </p:sp>
      <p:sp>
        <p:nvSpPr>
          <p:cNvPr id="63" name="Dikdörtgen 62">
            <a:extLst>
              <a:ext uri="{FF2B5EF4-FFF2-40B4-BE49-F238E27FC236}">
                <a16:creationId xmlns:a16="http://schemas.microsoft.com/office/drawing/2014/main" id="{7FAEEEE6-DD14-482B-A7C0-C317C8EA72AB}"/>
              </a:ext>
            </a:extLst>
          </p:cNvPr>
          <p:cNvSpPr/>
          <p:nvPr/>
        </p:nvSpPr>
        <p:spPr>
          <a:xfrm>
            <a:off x="8856369" y="3834387"/>
            <a:ext cx="3157473" cy="431442"/>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b="1" dirty="0">
                <a:solidFill>
                  <a:schemeClr val="tx1"/>
                </a:solidFill>
              </a:rPr>
              <a:t>TAŞIT/TEKNOLOJİ</a:t>
            </a:r>
          </a:p>
        </p:txBody>
      </p:sp>
      <p:sp>
        <p:nvSpPr>
          <p:cNvPr id="64" name="Dikdörtgen 63">
            <a:extLst>
              <a:ext uri="{FF2B5EF4-FFF2-40B4-BE49-F238E27FC236}">
                <a16:creationId xmlns:a16="http://schemas.microsoft.com/office/drawing/2014/main" id="{AB20B810-A887-4A98-A062-724912151D05}"/>
              </a:ext>
            </a:extLst>
          </p:cNvPr>
          <p:cNvSpPr/>
          <p:nvPr/>
        </p:nvSpPr>
        <p:spPr>
          <a:xfrm>
            <a:off x="6321380" y="4347052"/>
            <a:ext cx="708338" cy="431442"/>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b="1" dirty="0">
                <a:solidFill>
                  <a:schemeClr val="tx1"/>
                </a:solidFill>
              </a:rPr>
              <a:t>16</a:t>
            </a:r>
          </a:p>
        </p:txBody>
      </p:sp>
      <p:sp>
        <p:nvSpPr>
          <p:cNvPr id="65" name="Dikdörtgen 64">
            <a:extLst>
              <a:ext uri="{FF2B5EF4-FFF2-40B4-BE49-F238E27FC236}">
                <a16:creationId xmlns:a16="http://schemas.microsoft.com/office/drawing/2014/main" id="{27DDD421-83AB-4027-A078-718EF31D8989}"/>
              </a:ext>
            </a:extLst>
          </p:cNvPr>
          <p:cNvSpPr/>
          <p:nvPr/>
        </p:nvSpPr>
        <p:spPr>
          <a:xfrm>
            <a:off x="7085525" y="4347052"/>
            <a:ext cx="1715037" cy="431442"/>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b="1" dirty="0">
                <a:solidFill>
                  <a:schemeClr val="tx1"/>
                </a:solidFill>
              </a:rPr>
              <a:t>STATE GRİD</a:t>
            </a:r>
          </a:p>
        </p:txBody>
      </p:sp>
      <p:sp>
        <p:nvSpPr>
          <p:cNvPr id="66" name="Dikdörtgen 65">
            <a:extLst>
              <a:ext uri="{FF2B5EF4-FFF2-40B4-BE49-F238E27FC236}">
                <a16:creationId xmlns:a16="http://schemas.microsoft.com/office/drawing/2014/main" id="{567D764A-07B3-41EA-98D6-52917937BE48}"/>
              </a:ext>
            </a:extLst>
          </p:cNvPr>
          <p:cNvSpPr/>
          <p:nvPr/>
        </p:nvSpPr>
        <p:spPr>
          <a:xfrm>
            <a:off x="8856369" y="4344906"/>
            <a:ext cx="3157473" cy="431442"/>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b="1" dirty="0">
                <a:solidFill>
                  <a:schemeClr val="tx1"/>
                </a:solidFill>
              </a:rPr>
              <a:t>UYDU/TEKNOLOJİ</a:t>
            </a:r>
          </a:p>
        </p:txBody>
      </p:sp>
      <p:sp>
        <p:nvSpPr>
          <p:cNvPr id="67" name="Dikdörtgen 66">
            <a:extLst>
              <a:ext uri="{FF2B5EF4-FFF2-40B4-BE49-F238E27FC236}">
                <a16:creationId xmlns:a16="http://schemas.microsoft.com/office/drawing/2014/main" id="{A0201DF6-401B-4ED9-817D-4F7A0A24644B}"/>
              </a:ext>
            </a:extLst>
          </p:cNvPr>
          <p:cNvSpPr/>
          <p:nvPr/>
        </p:nvSpPr>
        <p:spPr>
          <a:xfrm>
            <a:off x="6321380" y="4857571"/>
            <a:ext cx="708338" cy="431442"/>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b="1" dirty="0">
                <a:solidFill>
                  <a:schemeClr val="tx1"/>
                </a:solidFill>
              </a:rPr>
              <a:t>17</a:t>
            </a:r>
          </a:p>
        </p:txBody>
      </p:sp>
      <p:sp>
        <p:nvSpPr>
          <p:cNvPr id="68" name="Dikdörtgen 67">
            <a:extLst>
              <a:ext uri="{FF2B5EF4-FFF2-40B4-BE49-F238E27FC236}">
                <a16:creationId xmlns:a16="http://schemas.microsoft.com/office/drawing/2014/main" id="{4BCDFD75-46BE-4346-8964-015CE996DFEA}"/>
              </a:ext>
            </a:extLst>
          </p:cNvPr>
          <p:cNvSpPr/>
          <p:nvPr/>
        </p:nvSpPr>
        <p:spPr>
          <a:xfrm>
            <a:off x="7085525" y="4857571"/>
            <a:ext cx="1715037" cy="431442"/>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b="1" dirty="0">
                <a:solidFill>
                  <a:schemeClr val="tx1"/>
                </a:solidFill>
              </a:rPr>
              <a:t>DİSNEY</a:t>
            </a:r>
          </a:p>
        </p:txBody>
      </p:sp>
      <p:sp>
        <p:nvSpPr>
          <p:cNvPr id="69" name="Dikdörtgen 68">
            <a:extLst>
              <a:ext uri="{FF2B5EF4-FFF2-40B4-BE49-F238E27FC236}">
                <a16:creationId xmlns:a16="http://schemas.microsoft.com/office/drawing/2014/main" id="{7DC584DA-D4FB-497D-80A5-7BE156DBD6F4}"/>
              </a:ext>
            </a:extLst>
          </p:cNvPr>
          <p:cNvSpPr/>
          <p:nvPr/>
        </p:nvSpPr>
        <p:spPr>
          <a:xfrm>
            <a:off x="8856369" y="4855425"/>
            <a:ext cx="3157473" cy="431442"/>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b="1" dirty="0">
                <a:solidFill>
                  <a:schemeClr val="tx1"/>
                </a:solidFill>
              </a:rPr>
              <a:t>FİLM</a:t>
            </a:r>
          </a:p>
        </p:txBody>
      </p:sp>
      <p:sp>
        <p:nvSpPr>
          <p:cNvPr id="70" name="Dikdörtgen 69">
            <a:extLst>
              <a:ext uri="{FF2B5EF4-FFF2-40B4-BE49-F238E27FC236}">
                <a16:creationId xmlns:a16="http://schemas.microsoft.com/office/drawing/2014/main" id="{AD974A50-0234-4B26-BE5C-6BC99BB1AD10}"/>
              </a:ext>
            </a:extLst>
          </p:cNvPr>
          <p:cNvSpPr/>
          <p:nvPr/>
        </p:nvSpPr>
        <p:spPr>
          <a:xfrm>
            <a:off x="6321380" y="5368090"/>
            <a:ext cx="708338" cy="431442"/>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b="1" dirty="0">
                <a:solidFill>
                  <a:schemeClr val="tx1"/>
                </a:solidFill>
              </a:rPr>
              <a:t>18</a:t>
            </a:r>
          </a:p>
        </p:txBody>
      </p:sp>
      <p:sp>
        <p:nvSpPr>
          <p:cNvPr id="71" name="Dikdörtgen 70">
            <a:extLst>
              <a:ext uri="{FF2B5EF4-FFF2-40B4-BE49-F238E27FC236}">
                <a16:creationId xmlns:a16="http://schemas.microsoft.com/office/drawing/2014/main" id="{8FACFB5E-391A-4F4F-B116-617AF0438978}"/>
              </a:ext>
            </a:extLst>
          </p:cNvPr>
          <p:cNvSpPr/>
          <p:nvPr/>
        </p:nvSpPr>
        <p:spPr>
          <a:xfrm>
            <a:off x="7085525" y="5368090"/>
            <a:ext cx="1715037" cy="431442"/>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b="1" dirty="0">
                <a:solidFill>
                  <a:schemeClr val="tx1"/>
                </a:solidFill>
              </a:rPr>
              <a:t>AGR BANK</a:t>
            </a:r>
          </a:p>
        </p:txBody>
      </p:sp>
      <p:sp>
        <p:nvSpPr>
          <p:cNvPr id="72" name="Dikdörtgen 71">
            <a:extLst>
              <a:ext uri="{FF2B5EF4-FFF2-40B4-BE49-F238E27FC236}">
                <a16:creationId xmlns:a16="http://schemas.microsoft.com/office/drawing/2014/main" id="{B414E044-834A-4359-B27A-E1F188ED6045}"/>
              </a:ext>
            </a:extLst>
          </p:cNvPr>
          <p:cNvSpPr/>
          <p:nvPr/>
        </p:nvSpPr>
        <p:spPr>
          <a:xfrm>
            <a:off x="8856369" y="5365944"/>
            <a:ext cx="3157473" cy="431442"/>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b="1" dirty="0">
                <a:solidFill>
                  <a:schemeClr val="tx1"/>
                </a:solidFill>
              </a:rPr>
              <a:t>BANKA</a:t>
            </a:r>
          </a:p>
        </p:txBody>
      </p:sp>
      <p:sp>
        <p:nvSpPr>
          <p:cNvPr id="73" name="Dikdörtgen 72">
            <a:extLst>
              <a:ext uri="{FF2B5EF4-FFF2-40B4-BE49-F238E27FC236}">
                <a16:creationId xmlns:a16="http://schemas.microsoft.com/office/drawing/2014/main" id="{766A6B01-144C-4070-B324-4639F35AAF3F}"/>
              </a:ext>
            </a:extLst>
          </p:cNvPr>
          <p:cNvSpPr/>
          <p:nvPr/>
        </p:nvSpPr>
        <p:spPr>
          <a:xfrm>
            <a:off x="6321380" y="5878609"/>
            <a:ext cx="708338" cy="431442"/>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b="1" dirty="0">
                <a:solidFill>
                  <a:schemeClr val="tx1"/>
                </a:solidFill>
              </a:rPr>
              <a:t>19</a:t>
            </a:r>
          </a:p>
        </p:txBody>
      </p:sp>
      <p:sp>
        <p:nvSpPr>
          <p:cNvPr id="74" name="Dikdörtgen 73">
            <a:extLst>
              <a:ext uri="{FF2B5EF4-FFF2-40B4-BE49-F238E27FC236}">
                <a16:creationId xmlns:a16="http://schemas.microsoft.com/office/drawing/2014/main" id="{41158132-6FBA-484F-B483-6C02B8B85317}"/>
              </a:ext>
            </a:extLst>
          </p:cNvPr>
          <p:cNvSpPr/>
          <p:nvPr/>
        </p:nvSpPr>
        <p:spPr>
          <a:xfrm>
            <a:off x="7085525" y="5878609"/>
            <a:ext cx="1715037" cy="431442"/>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b="1" dirty="0">
                <a:solidFill>
                  <a:schemeClr val="tx1"/>
                </a:solidFill>
              </a:rPr>
              <a:t>WECHAT</a:t>
            </a:r>
          </a:p>
        </p:txBody>
      </p:sp>
      <p:sp>
        <p:nvSpPr>
          <p:cNvPr id="75" name="Dikdörtgen 74">
            <a:extLst>
              <a:ext uri="{FF2B5EF4-FFF2-40B4-BE49-F238E27FC236}">
                <a16:creationId xmlns:a16="http://schemas.microsoft.com/office/drawing/2014/main" id="{386AC750-B55A-4772-9766-2B4DC7E55592}"/>
              </a:ext>
            </a:extLst>
          </p:cNvPr>
          <p:cNvSpPr/>
          <p:nvPr/>
        </p:nvSpPr>
        <p:spPr>
          <a:xfrm>
            <a:off x="8856369" y="5876463"/>
            <a:ext cx="3157473" cy="431442"/>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b="1" dirty="0">
                <a:solidFill>
                  <a:schemeClr val="tx1"/>
                </a:solidFill>
              </a:rPr>
              <a:t>MESAJ/TEKNOLOJİ</a:t>
            </a:r>
          </a:p>
        </p:txBody>
      </p:sp>
      <p:sp>
        <p:nvSpPr>
          <p:cNvPr id="76" name="Dikdörtgen 75">
            <a:extLst>
              <a:ext uri="{FF2B5EF4-FFF2-40B4-BE49-F238E27FC236}">
                <a16:creationId xmlns:a16="http://schemas.microsoft.com/office/drawing/2014/main" id="{8B737AEB-91A4-42BA-BF74-EDEB787EABAA}"/>
              </a:ext>
            </a:extLst>
          </p:cNvPr>
          <p:cNvSpPr/>
          <p:nvPr/>
        </p:nvSpPr>
        <p:spPr>
          <a:xfrm>
            <a:off x="6321380" y="6389128"/>
            <a:ext cx="708338" cy="431442"/>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b="1" dirty="0">
                <a:solidFill>
                  <a:schemeClr val="tx1"/>
                </a:solidFill>
              </a:rPr>
              <a:t>20</a:t>
            </a:r>
          </a:p>
        </p:txBody>
      </p:sp>
      <p:sp>
        <p:nvSpPr>
          <p:cNvPr id="77" name="Dikdörtgen 76">
            <a:extLst>
              <a:ext uri="{FF2B5EF4-FFF2-40B4-BE49-F238E27FC236}">
                <a16:creationId xmlns:a16="http://schemas.microsoft.com/office/drawing/2014/main" id="{7E931305-8652-4805-B3E4-A29C0487F663}"/>
              </a:ext>
            </a:extLst>
          </p:cNvPr>
          <p:cNvSpPr/>
          <p:nvPr/>
        </p:nvSpPr>
        <p:spPr>
          <a:xfrm>
            <a:off x="7085525" y="6389128"/>
            <a:ext cx="1715037" cy="431442"/>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b="1" dirty="0">
                <a:solidFill>
                  <a:schemeClr val="tx1"/>
                </a:solidFill>
              </a:rPr>
              <a:t>BANK OF C</a:t>
            </a:r>
          </a:p>
        </p:txBody>
      </p:sp>
      <p:sp>
        <p:nvSpPr>
          <p:cNvPr id="78" name="Dikdörtgen 77">
            <a:extLst>
              <a:ext uri="{FF2B5EF4-FFF2-40B4-BE49-F238E27FC236}">
                <a16:creationId xmlns:a16="http://schemas.microsoft.com/office/drawing/2014/main" id="{1D36CDBB-AE8E-4BA6-A220-1C894D77F9F4}"/>
              </a:ext>
            </a:extLst>
          </p:cNvPr>
          <p:cNvSpPr/>
          <p:nvPr/>
        </p:nvSpPr>
        <p:spPr>
          <a:xfrm>
            <a:off x="8856369" y="6386982"/>
            <a:ext cx="3157473" cy="431442"/>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b="1" dirty="0">
                <a:solidFill>
                  <a:schemeClr val="tx1"/>
                </a:solidFill>
              </a:rPr>
              <a:t>BANKA</a:t>
            </a:r>
          </a:p>
        </p:txBody>
      </p:sp>
    </p:spTree>
    <p:extLst>
      <p:ext uri="{BB962C8B-B14F-4D97-AF65-F5344CB8AC3E}">
        <p14:creationId xmlns:p14="http://schemas.microsoft.com/office/powerpoint/2010/main" val="26311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fade">
                                      <p:cBhvr>
                                        <p:cTn id="26" dur="500"/>
                                        <p:tgtEl>
                                          <p:spTgt spid="31"/>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7"/>
                                        </p:tgtEl>
                                        <p:attrNameLst>
                                          <p:attrName>style.visibility</p:attrName>
                                        </p:attrNameLst>
                                      </p:cBhvr>
                                      <p:to>
                                        <p:strVal val="visible"/>
                                      </p:to>
                                    </p:set>
                                    <p:animEffect transition="in" filter="fade">
                                      <p:cBhvr>
                                        <p:cTn id="32" dur="500"/>
                                        <p:tgtEl>
                                          <p:spTgt spid="37"/>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40"/>
                                        </p:tgtEl>
                                        <p:attrNameLst>
                                          <p:attrName>style.visibility</p:attrName>
                                        </p:attrNameLst>
                                      </p:cBhvr>
                                      <p:to>
                                        <p:strVal val="visible"/>
                                      </p:to>
                                    </p:set>
                                    <p:animEffect transition="in" filter="fade">
                                      <p:cBhvr>
                                        <p:cTn id="35" dur="500"/>
                                        <p:tgtEl>
                                          <p:spTgt spid="40"/>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43"/>
                                        </p:tgtEl>
                                        <p:attrNameLst>
                                          <p:attrName>style.visibility</p:attrName>
                                        </p:attrNameLst>
                                      </p:cBhvr>
                                      <p:to>
                                        <p:strVal val="visible"/>
                                      </p:to>
                                    </p:set>
                                    <p:animEffect transition="in" filter="fade">
                                      <p:cBhvr>
                                        <p:cTn id="38" dur="500"/>
                                        <p:tgtEl>
                                          <p:spTgt spid="43"/>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46"/>
                                        </p:tgtEl>
                                        <p:attrNameLst>
                                          <p:attrName>style.visibility</p:attrName>
                                        </p:attrNameLst>
                                      </p:cBhvr>
                                      <p:to>
                                        <p:strVal val="visible"/>
                                      </p:to>
                                    </p:set>
                                    <p:animEffect transition="in" filter="fade">
                                      <p:cBhvr>
                                        <p:cTn id="41" dur="500"/>
                                        <p:tgtEl>
                                          <p:spTgt spid="46"/>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49"/>
                                        </p:tgtEl>
                                        <p:attrNameLst>
                                          <p:attrName>style.visibility</p:attrName>
                                        </p:attrNameLst>
                                      </p:cBhvr>
                                      <p:to>
                                        <p:strVal val="visible"/>
                                      </p:to>
                                    </p:set>
                                    <p:animEffect transition="in" filter="fade">
                                      <p:cBhvr>
                                        <p:cTn id="44" dur="500"/>
                                        <p:tgtEl>
                                          <p:spTgt spid="49"/>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52"/>
                                        </p:tgtEl>
                                        <p:attrNameLst>
                                          <p:attrName>style.visibility</p:attrName>
                                        </p:attrNameLst>
                                      </p:cBhvr>
                                      <p:to>
                                        <p:strVal val="visible"/>
                                      </p:to>
                                    </p:set>
                                    <p:animEffect transition="in" filter="fade">
                                      <p:cBhvr>
                                        <p:cTn id="47" dur="500"/>
                                        <p:tgtEl>
                                          <p:spTgt spid="52"/>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55"/>
                                        </p:tgtEl>
                                        <p:attrNameLst>
                                          <p:attrName>style.visibility</p:attrName>
                                        </p:attrNameLst>
                                      </p:cBhvr>
                                      <p:to>
                                        <p:strVal val="visible"/>
                                      </p:to>
                                    </p:set>
                                    <p:animEffect transition="in" filter="fade">
                                      <p:cBhvr>
                                        <p:cTn id="50" dur="500"/>
                                        <p:tgtEl>
                                          <p:spTgt spid="55"/>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58"/>
                                        </p:tgtEl>
                                        <p:attrNameLst>
                                          <p:attrName>style.visibility</p:attrName>
                                        </p:attrNameLst>
                                      </p:cBhvr>
                                      <p:to>
                                        <p:strVal val="visible"/>
                                      </p:to>
                                    </p:set>
                                    <p:animEffect transition="in" filter="fade">
                                      <p:cBhvr>
                                        <p:cTn id="53" dur="500"/>
                                        <p:tgtEl>
                                          <p:spTgt spid="58"/>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61"/>
                                        </p:tgtEl>
                                        <p:attrNameLst>
                                          <p:attrName>style.visibility</p:attrName>
                                        </p:attrNameLst>
                                      </p:cBhvr>
                                      <p:to>
                                        <p:strVal val="visible"/>
                                      </p:to>
                                    </p:set>
                                    <p:animEffect transition="in" filter="fade">
                                      <p:cBhvr>
                                        <p:cTn id="56" dur="500"/>
                                        <p:tgtEl>
                                          <p:spTgt spid="61"/>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64"/>
                                        </p:tgtEl>
                                        <p:attrNameLst>
                                          <p:attrName>style.visibility</p:attrName>
                                        </p:attrNameLst>
                                      </p:cBhvr>
                                      <p:to>
                                        <p:strVal val="visible"/>
                                      </p:to>
                                    </p:set>
                                    <p:animEffect transition="in" filter="fade">
                                      <p:cBhvr>
                                        <p:cTn id="59" dur="500"/>
                                        <p:tgtEl>
                                          <p:spTgt spid="64"/>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67"/>
                                        </p:tgtEl>
                                        <p:attrNameLst>
                                          <p:attrName>style.visibility</p:attrName>
                                        </p:attrNameLst>
                                      </p:cBhvr>
                                      <p:to>
                                        <p:strVal val="visible"/>
                                      </p:to>
                                    </p:set>
                                    <p:animEffect transition="in" filter="fade">
                                      <p:cBhvr>
                                        <p:cTn id="62" dur="500"/>
                                        <p:tgtEl>
                                          <p:spTgt spid="67"/>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70"/>
                                        </p:tgtEl>
                                        <p:attrNameLst>
                                          <p:attrName>style.visibility</p:attrName>
                                        </p:attrNameLst>
                                      </p:cBhvr>
                                      <p:to>
                                        <p:strVal val="visible"/>
                                      </p:to>
                                    </p:set>
                                    <p:animEffect transition="in" filter="fade">
                                      <p:cBhvr>
                                        <p:cTn id="65" dur="500"/>
                                        <p:tgtEl>
                                          <p:spTgt spid="70"/>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73"/>
                                        </p:tgtEl>
                                        <p:attrNameLst>
                                          <p:attrName>style.visibility</p:attrName>
                                        </p:attrNameLst>
                                      </p:cBhvr>
                                      <p:to>
                                        <p:strVal val="visible"/>
                                      </p:to>
                                    </p:set>
                                    <p:animEffect transition="in" filter="fade">
                                      <p:cBhvr>
                                        <p:cTn id="68" dur="500"/>
                                        <p:tgtEl>
                                          <p:spTgt spid="73"/>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76"/>
                                        </p:tgtEl>
                                        <p:attrNameLst>
                                          <p:attrName>style.visibility</p:attrName>
                                        </p:attrNameLst>
                                      </p:cBhvr>
                                      <p:to>
                                        <p:strVal val="visible"/>
                                      </p:to>
                                    </p:set>
                                    <p:animEffect transition="in" filter="fade">
                                      <p:cBhvr>
                                        <p:cTn id="71" dur="500"/>
                                        <p:tgtEl>
                                          <p:spTgt spid="76"/>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7"/>
                                        </p:tgtEl>
                                        <p:attrNameLst>
                                          <p:attrName>style.visibility</p:attrName>
                                        </p:attrNameLst>
                                      </p:cBhvr>
                                      <p:to>
                                        <p:strVal val="visible"/>
                                      </p:to>
                                    </p:set>
                                    <p:animEffect transition="in" filter="fade">
                                      <p:cBhvr>
                                        <p:cTn id="76" dur="500"/>
                                        <p:tgtEl>
                                          <p:spTgt spid="7"/>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8"/>
                                        </p:tgtEl>
                                        <p:attrNameLst>
                                          <p:attrName>style.visibility</p:attrName>
                                        </p:attrNameLst>
                                      </p:cBhvr>
                                      <p:to>
                                        <p:strVal val="visible"/>
                                      </p:to>
                                    </p:set>
                                    <p:animEffect transition="in" filter="fade">
                                      <p:cBhvr>
                                        <p:cTn id="79" dur="500"/>
                                        <p:tgtEl>
                                          <p:spTgt spid="8"/>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11"/>
                                        </p:tgtEl>
                                        <p:attrNameLst>
                                          <p:attrName>style.visibility</p:attrName>
                                        </p:attrNameLst>
                                      </p:cBhvr>
                                      <p:to>
                                        <p:strVal val="visible"/>
                                      </p:to>
                                    </p:set>
                                    <p:animEffect transition="in" filter="fade">
                                      <p:cBhvr>
                                        <p:cTn id="84" dur="500"/>
                                        <p:tgtEl>
                                          <p:spTgt spid="11"/>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12"/>
                                        </p:tgtEl>
                                        <p:attrNameLst>
                                          <p:attrName>style.visibility</p:attrName>
                                        </p:attrNameLst>
                                      </p:cBhvr>
                                      <p:to>
                                        <p:strVal val="visible"/>
                                      </p:to>
                                    </p:set>
                                    <p:animEffect transition="in" filter="fade">
                                      <p:cBhvr>
                                        <p:cTn id="87" dur="500"/>
                                        <p:tgtEl>
                                          <p:spTgt spid="12"/>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14"/>
                                        </p:tgtEl>
                                        <p:attrNameLst>
                                          <p:attrName>style.visibility</p:attrName>
                                        </p:attrNameLst>
                                      </p:cBhvr>
                                      <p:to>
                                        <p:strVal val="visible"/>
                                      </p:to>
                                    </p:set>
                                    <p:animEffect transition="in" filter="fade">
                                      <p:cBhvr>
                                        <p:cTn id="92" dur="500"/>
                                        <p:tgtEl>
                                          <p:spTgt spid="14"/>
                                        </p:tgtEl>
                                      </p:cBhvr>
                                    </p:animEffect>
                                  </p:childTnLst>
                                </p:cTn>
                              </p:par>
                              <p:par>
                                <p:cTn id="93" presetID="10" presetClass="entr" presetSubtype="0" fill="hold" grpId="0" nodeType="withEffect">
                                  <p:stCondLst>
                                    <p:cond delay="0"/>
                                  </p:stCondLst>
                                  <p:childTnLst>
                                    <p:set>
                                      <p:cBhvr>
                                        <p:cTn id="94" dur="1" fill="hold">
                                          <p:stCondLst>
                                            <p:cond delay="0"/>
                                          </p:stCondLst>
                                        </p:cTn>
                                        <p:tgtEl>
                                          <p:spTgt spid="15"/>
                                        </p:tgtEl>
                                        <p:attrNameLst>
                                          <p:attrName>style.visibility</p:attrName>
                                        </p:attrNameLst>
                                      </p:cBhvr>
                                      <p:to>
                                        <p:strVal val="visible"/>
                                      </p:to>
                                    </p:set>
                                    <p:animEffect transition="in" filter="fade">
                                      <p:cBhvr>
                                        <p:cTn id="95" dur="500"/>
                                        <p:tgtEl>
                                          <p:spTgt spid="15"/>
                                        </p:tgtEl>
                                      </p:cBhvr>
                                    </p:animEffect>
                                  </p:childTnLst>
                                </p:cTn>
                              </p:par>
                            </p:childTnLst>
                          </p:cTn>
                        </p:par>
                      </p:childTnLst>
                    </p:cTn>
                  </p:par>
                  <p:par>
                    <p:cTn id="96" fill="hold">
                      <p:stCondLst>
                        <p:cond delay="indefinite"/>
                      </p:stCondLst>
                      <p:childTnLst>
                        <p:par>
                          <p:cTn id="97" fill="hold">
                            <p:stCondLst>
                              <p:cond delay="0"/>
                            </p:stCondLst>
                            <p:childTnLst>
                              <p:par>
                                <p:cTn id="98" presetID="10" presetClass="entr" presetSubtype="0" fill="hold" grpId="0" nodeType="clickEffect">
                                  <p:stCondLst>
                                    <p:cond delay="0"/>
                                  </p:stCondLst>
                                  <p:childTnLst>
                                    <p:set>
                                      <p:cBhvr>
                                        <p:cTn id="99" dur="1" fill="hold">
                                          <p:stCondLst>
                                            <p:cond delay="0"/>
                                          </p:stCondLst>
                                        </p:cTn>
                                        <p:tgtEl>
                                          <p:spTgt spid="17"/>
                                        </p:tgtEl>
                                        <p:attrNameLst>
                                          <p:attrName>style.visibility</p:attrName>
                                        </p:attrNameLst>
                                      </p:cBhvr>
                                      <p:to>
                                        <p:strVal val="visible"/>
                                      </p:to>
                                    </p:set>
                                    <p:animEffect transition="in" filter="fade">
                                      <p:cBhvr>
                                        <p:cTn id="100" dur="500"/>
                                        <p:tgtEl>
                                          <p:spTgt spid="17"/>
                                        </p:tgtEl>
                                      </p:cBhvr>
                                    </p:animEffect>
                                  </p:childTnLst>
                                </p:cTn>
                              </p:par>
                              <p:par>
                                <p:cTn id="101" presetID="10" presetClass="entr" presetSubtype="0" fill="hold" grpId="0" nodeType="withEffect">
                                  <p:stCondLst>
                                    <p:cond delay="0"/>
                                  </p:stCondLst>
                                  <p:childTnLst>
                                    <p:set>
                                      <p:cBhvr>
                                        <p:cTn id="102" dur="1" fill="hold">
                                          <p:stCondLst>
                                            <p:cond delay="0"/>
                                          </p:stCondLst>
                                        </p:cTn>
                                        <p:tgtEl>
                                          <p:spTgt spid="18"/>
                                        </p:tgtEl>
                                        <p:attrNameLst>
                                          <p:attrName>style.visibility</p:attrName>
                                        </p:attrNameLst>
                                      </p:cBhvr>
                                      <p:to>
                                        <p:strVal val="visible"/>
                                      </p:to>
                                    </p:set>
                                    <p:animEffect transition="in" filter="fade">
                                      <p:cBhvr>
                                        <p:cTn id="103" dur="500"/>
                                        <p:tgtEl>
                                          <p:spTgt spid="18"/>
                                        </p:tgtEl>
                                      </p:cBhvr>
                                    </p:animEffect>
                                  </p:childTnLst>
                                </p:cTn>
                              </p:par>
                            </p:childTnLst>
                          </p:cTn>
                        </p:par>
                      </p:childTnLst>
                    </p:cTn>
                  </p:par>
                  <p:par>
                    <p:cTn id="104" fill="hold">
                      <p:stCondLst>
                        <p:cond delay="indefinite"/>
                      </p:stCondLst>
                      <p:childTnLst>
                        <p:par>
                          <p:cTn id="105" fill="hold">
                            <p:stCondLst>
                              <p:cond delay="0"/>
                            </p:stCondLst>
                            <p:childTnLst>
                              <p:par>
                                <p:cTn id="106" presetID="10" presetClass="entr" presetSubtype="0" fill="hold" grpId="0" nodeType="clickEffect">
                                  <p:stCondLst>
                                    <p:cond delay="0"/>
                                  </p:stCondLst>
                                  <p:childTnLst>
                                    <p:set>
                                      <p:cBhvr>
                                        <p:cTn id="107" dur="1" fill="hold">
                                          <p:stCondLst>
                                            <p:cond delay="0"/>
                                          </p:stCondLst>
                                        </p:cTn>
                                        <p:tgtEl>
                                          <p:spTgt spid="32"/>
                                        </p:tgtEl>
                                        <p:attrNameLst>
                                          <p:attrName>style.visibility</p:attrName>
                                        </p:attrNameLst>
                                      </p:cBhvr>
                                      <p:to>
                                        <p:strVal val="visible"/>
                                      </p:to>
                                    </p:set>
                                    <p:animEffect transition="in" filter="fade">
                                      <p:cBhvr>
                                        <p:cTn id="108" dur="500"/>
                                        <p:tgtEl>
                                          <p:spTgt spid="32"/>
                                        </p:tgtEl>
                                      </p:cBhvr>
                                    </p:animEffect>
                                  </p:childTnLst>
                                </p:cTn>
                              </p:par>
                              <p:par>
                                <p:cTn id="109" presetID="10" presetClass="entr" presetSubtype="0" fill="hold" grpId="0" nodeType="withEffect">
                                  <p:stCondLst>
                                    <p:cond delay="0"/>
                                  </p:stCondLst>
                                  <p:childTnLst>
                                    <p:set>
                                      <p:cBhvr>
                                        <p:cTn id="110" dur="1" fill="hold">
                                          <p:stCondLst>
                                            <p:cond delay="0"/>
                                          </p:stCondLst>
                                        </p:cTn>
                                        <p:tgtEl>
                                          <p:spTgt spid="33"/>
                                        </p:tgtEl>
                                        <p:attrNameLst>
                                          <p:attrName>style.visibility</p:attrName>
                                        </p:attrNameLst>
                                      </p:cBhvr>
                                      <p:to>
                                        <p:strVal val="visible"/>
                                      </p:to>
                                    </p:set>
                                    <p:animEffect transition="in" filter="fade">
                                      <p:cBhvr>
                                        <p:cTn id="111" dur="500"/>
                                        <p:tgtEl>
                                          <p:spTgt spid="33"/>
                                        </p:tgtEl>
                                      </p:cBhvr>
                                    </p:animEffect>
                                  </p:childTnLst>
                                </p:cTn>
                              </p:par>
                            </p:childTnLst>
                          </p:cTn>
                        </p:par>
                      </p:childTnLst>
                    </p:cTn>
                  </p:par>
                  <p:par>
                    <p:cTn id="112" fill="hold">
                      <p:stCondLst>
                        <p:cond delay="indefinite"/>
                      </p:stCondLst>
                      <p:childTnLst>
                        <p:par>
                          <p:cTn id="113" fill="hold">
                            <p:stCondLst>
                              <p:cond delay="0"/>
                            </p:stCondLst>
                            <p:childTnLst>
                              <p:par>
                                <p:cTn id="114" presetID="10" presetClass="entr" presetSubtype="0" fill="hold" grpId="0" nodeType="clickEffect">
                                  <p:stCondLst>
                                    <p:cond delay="0"/>
                                  </p:stCondLst>
                                  <p:childTnLst>
                                    <p:set>
                                      <p:cBhvr>
                                        <p:cTn id="115" dur="1" fill="hold">
                                          <p:stCondLst>
                                            <p:cond delay="0"/>
                                          </p:stCondLst>
                                        </p:cTn>
                                        <p:tgtEl>
                                          <p:spTgt spid="35"/>
                                        </p:tgtEl>
                                        <p:attrNameLst>
                                          <p:attrName>style.visibility</p:attrName>
                                        </p:attrNameLst>
                                      </p:cBhvr>
                                      <p:to>
                                        <p:strVal val="visible"/>
                                      </p:to>
                                    </p:set>
                                    <p:animEffect transition="in" filter="fade">
                                      <p:cBhvr>
                                        <p:cTn id="116" dur="500"/>
                                        <p:tgtEl>
                                          <p:spTgt spid="35"/>
                                        </p:tgtEl>
                                      </p:cBhvr>
                                    </p:animEffect>
                                  </p:childTnLst>
                                </p:cTn>
                              </p:par>
                              <p:par>
                                <p:cTn id="117" presetID="10" presetClass="entr" presetSubtype="0" fill="hold" grpId="0" nodeType="withEffect">
                                  <p:stCondLst>
                                    <p:cond delay="0"/>
                                  </p:stCondLst>
                                  <p:childTnLst>
                                    <p:set>
                                      <p:cBhvr>
                                        <p:cTn id="118" dur="1" fill="hold">
                                          <p:stCondLst>
                                            <p:cond delay="0"/>
                                          </p:stCondLst>
                                        </p:cTn>
                                        <p:tgtEl>
                                          <p:spTgt spid="36"/>
                                        </p:tgtEl>
                                        <p:attrNameLst>
                                          <p:attrName>style.visibility</p:attrName>
                                        </p:attrNameLst>
                                      </p:cBhvr>
                                      <p:to>
                                        <p:strVal val="visible"/>
                                      </p:to>
                                    </p:set>
                                    <p:animEffect transition="in" filter="fade">
                                      <p:cBhvr>
                                        <p:cTn id="119" dur="500"/>
                                        <p:tgtEl>
                                          <p:spTgt spid="36"/>
                                        </p:tgtEl>
                                      </p:cBhvr>
                                    </p:animEffect>
                                  </p:childTnLst>
                                </p:cTn>
                              </p:par>
                            </p:childTnLst>
                          </p:cTn>
                        </p:par>
                      </p:childTnLst>
                    </p:cTn>
                  </p:par>
                  <p:par>
                    <p:cTn id="120" fill="hold">
                      <p:stCondLst>
                        <p:cond delay="indefinite"/>
                      </p:stCondLst>
                      <p:childTnLst>
                        <p:par>
                          <p:cTn id="121" fill="hold">
                            <p:stCondLst>
                              <p:cond delay="0"/>
                            </p:stCondLst>
                            <p:childTnLst>
                              <p:par>
                                <p:cTn id="122" presetID="10" presetClass="entr" presetSubtype="0" fill="hold" grpId="0" nodeType="clickEffect">
                                  <p:stCondLst>
                                    <p:cond delay="0"/>
                                  </p:stCondLst>
                                  <p:childTnLst>
                                    <p:set>
                                      <p:cBhvr>
                                        <p:cTn id="123" dur="1" fill="hold">
                                          <p:stCondLst>
                                            <p:cond delay="0"/>
                                          </p:stCondLst>
                                        </p:cTn>
                                        <p:tgtEl>
                                          <p:spTgt spid="38"/>
                                        </p:tgtEl>
                                        <p:attrNameLst>
                                          <p:attrName>style.visibility</p:attrName>
                                        </p:attrNameLst>
                                      </p:cBhvr>
                                      <p:to>
                                        <p:strVal val="visible"/>
                                      </p:to>
                                    </p:set>
                                    <p:animEffect transition="in" filter="fade">
                                      <p:cBhvr>
                                        <p:cTn id="124" dur="500"/>
                                        <p:tgtEl>
                                          <p:spTgt spid="38"/>
                                        </p:tgtEl>
                                      </p:cBhvr>
                                    </p:animEffect>
                                  </p:childTnLst>
                                </p:cTn>
                              </p:par>
                              <p:par>
                                <p:cTn id="125" presetID="10" presetClass="entr" presetSubtype="0" fill="hold" grpId="0" nodeType="withEffect">
                                  <p:stCondLst>
                                    <p:cond delay="0"/>
                                  </p:stCondLst>
                                  <p:childTnLst>
                                    <p:set>
                                      <p:cBhvr>
                                        <p:cTn id="126" dur="1" fill="hold">
                                          <p:stCondLst>
                                            <p:cond delay="0"/>
                                          </p:stCondLst>
                                        </p:cTn>
                                        <p:tgtEl>
                                          <p:spTgt spid="39"/>
                                        </p:tgtEl>
                                        <p:attrNameLst>
                                          <p:attrName>style.visibility</p:attrName>
                                        </p:attrNameLst>
                                      </p:cBhvr>
                                      <p:to>
                                        <p:strVal val="visible"/>
                                      </p:to>
                                    </p:set>
                                    <p:animEffect transition="in" filter="fade">
                                      <p:cBhvr>
                                        <p:cTn id="127" dur="500"/>
                                        <p:tgtEl>
                                          <p:spTgt spid="39"/>
                                        </p:tgtEl>
                                      </p:cBhvr>
                                    </p:animEffect>
                                  </p:childTnLst>
                                </p:cTn>
                              </p:par>
                            </p:childTnLst>
                          </p:cTn>
                        </p:par>
                      </p:childTnLst>
                    </p:cTn>
                  </p:par>
                  <p:par>
                    <p:cTn id="128" fill="hold">
                      <p:stCondLst>
                        <p:cond delay="indefinite"/>
                      </p:stCondLst>
                      <p:childTnLst>
                        <p:par>
                          <p:cTn id="129" fill="hold">
                            <p:stCondLst>
                              <p:cond delay="0"/>
                            </p:stCondLst>
                            <p:childTnLst>
                              <p:par>
                                <p:cTn id="130" presetID="10" presetClass="entr" presetSubtype="0" fill="hold" grpId="0" nodeType="clickEffect">
                                  <p:stCondLst>
                                    <p:cond delay="0"/>
                                  </p:stCondLst>
                                  <p:childTnLst>
                                    <p:set>
                                      <p:cBhvr>
                                        <p:cTn id="131" dur="1" fill="hold">
                                          <p:stCondLst>
                                            <p:cond delay="0"/>
                                          </p:stCondLst>
                                        </p:cTn>
                                        <p:tgtEl>
                                          <p:spTgt spid="41"/>
                                        </p:tgtEl>
                                        <p:attrNameLst>
                                          <p:attrName>style.visibility</p:attrName>
                                        </p:attrNameLst>
                                      </p:cBhvr>
                                      <p:to>
                                        <p:strVal val="visible"/>
                                      </p:to>
                                    </p:set>
                                    <p:animEffect transition="in" filter="fade">
                                      <p:cBhvr>
                                        <p:cTn id="132" dur="500"/>
                                        <p:tgtEl>
                                          <p:spTgt spid="41"/>
                                        </p:tgtEl>
                                      </p:cBhvr>
                                    </p:animEffect>
                                  </p:childTnLst>
                                </p:cTn>
                              </p:par>
                              <p:par>
                                <p:cTn id="133" presetID="10" presetClass="entr" presetSubtype="0" fill="hold" grpId="0" nodeType="withEffect">
                                  <p:stCondLst>
                                    <p:cond delay="0"/>
                                  </p:stCondLst>
                                  <p:childTnLst>
                                    <p:set>
                                      <p:cBhvr>
                                        <p:cTn id="134" dur="1" fill="hold">
                                          <p:stCondLst>
                                            <p:cond delay="0"/>
                                          </p:stCondLst>
                                        </p:cTn>
                                        <p:tgtEl>
                                          <p:spTgt spid="42"/>
                                        </p:tgtEl>
                                        <p:attrNameLst>
                                          <p:attrName>style.visibility</p:attrName>
                                        </p:attrNameLst>
                                      </p:cBhvr>
                                      <p:to>
                                        <p:strVal val="visible"/>
                                      </p:to>
                                    </p:set>
                                    <p:animEffect transition="in" filter="fade">
                                      <p:cBhvr>
                                        <p:cTn id="135" dur="500"/>
                                        <p:tgtEl>
                                          <p:spTgt spid="42"/>
                                        </p:tgtEl>
                                      </p:cBhvr>
                                    </p:animEffect>
                                  </p:childTnLst>
                                </p:cTn>
                              </p:par>
                            </p:childTnLst>
                          </p:cTn>
                        </p:par>
                      </p:childTnLst>
                    </p:cTn>
                  </p:par>
                  <p:par>
                    <p:cTn id="136" fill="hold">
                      <p:stCondLst>
                        <p:cond delay="indefinite"/>
                      </p:stCondLst>
                      <p:childTnLst>
                        <p:par>
                          <p:cTn id="137" fill="hold">
                            <p:stCondLst>
                              <p:cond delay="0"/>
                            </p:stCondLst>
                            <p:childTnLst>
                              <p:par>
                                <p:cTn id="138" presetID="10" presetClass="entr" presetSubtype="0" fill="hold" grpId="0" nodeType="clickEffect">
                                  <p:stCondLst>
                                    <p:cond delay="0"/>
                                  </p:stCondLst>
                                  <p:childTnLst>
                                    <p:set>
                                      <p:cBhvr>
                                        <p:cTn id="139" dur="1" fill="hold">
                                          <p:stCondLst>
                                            <p:cond delay="0"/>
                                          </p:stCondLst>
                                        </p:cTn>
                                        <p:tgtEl>
                                          <p:spTgt spid="44"/>
                                        </p:tgtEl>
                                        <p:attrNameLst>
                                          <p:attrName>style.visibility</p:attrName>
                                        </p:attrNameLst>
                                      </p:cBhvr>
                                      <p:to>
                                        <p:strVal val="visible"/>
                                      </p:to>
                                    </p:set>
                                    <p:animEffect transition="in" filter="fade">
                                      <p:cBhvr>
                                        <p:cTn id="140" dur="500"/>
                                        <p:tgtEl>
                                          <p:spTgt spid="44"/>
                                        </p:tgtEl>
                                      </p:cBhvr>
                                    </p:animEffect>
                                  </p:childTnLst>
                                </p:cTn>
                              </p:par>
                              <p:par>
                                <p:cTn id="141" presetID="10" presetClass="entr" presetSubtype="0" fill="hold" grpId="0" nodeType="withEffect">
                                  <p:stCondLst>
                                    <p:cond delay="0"/>
                                  </p:stCondLst>
                                  <p:childTnLst>
                                    <p:set>
                                      <p:cBhvr>
                                        <p:cTn id="142" dur="1" fill="hold">
                                          <p:stCondLst>
                                            <p:cond delay="0"/>
                                          </p:stCondLst>
                                        </p:cTn>
                                        <p:tgtEl>
                                          <p:spTgt spid="45"/>
                                        </p:tgtEl>
                                        <p:attrNameLst>
                                          <p:attrName>style.visibility</p:attrName>
                                        </p:attrNameLst>
                                      </p:cBhvr>
                                      <p:to>
                                        <p:strVal val="visible"/>
                                      </p:to>
                                    </p:set>
                                    <p:animEffect transition="in" filter="fade">
                                      <p:cBhvr>
                                        <p:cTn id="143" dur="500"/>
                                        <p:tgtEl>
                                          <p:spTgt spid="45"/>
                                        </p:tgtEl>
                                      </p:cBhvr>
                                    </p:animEffect>
                                  </p:childTnLst>
                                </p:cTn>
                              </p:par>
                            </p:childTnLst>
                          </p:cTn>
                        </p:par>
                      </p:childTnLst>
                    </p:cTn>
                  </p:par>
                  <p:par>
                    <p:cTn id="144" fill="hold">
                      <p:stCondLst>
                        <p:cond delay="indefinite"/>
                      </p:stCondLst>
                      <p:childTnLst>
                        <p:par>
                          <p:cTn id="145" fill="hold">
                            <p:stCondLst>
                              <p:cond delay="0"/>
                            </p:stCondLst>
                            <p:childTnLst>
                              <p:par>
                                <p:cTn id="146" presetID="10" presetClass="entr" presetSubtype="0" fill="hold" grpId="0" nodeType="clickEffect">
                                  <p:stCondLst>
                                    <p:cond delay="0"/>
                                  </p:stCondLst>
                                  <p:childTnLst>
                                    <p:set>
                                      <p:cBhvr>
                                        <p:cTn id="147" dur="1" fill="hold">
                                          <p:stCondLst>
                                            <p:cond delay="0"/>
                                          </p:stCondLst>
                                        </p:cTn>
                                        <p:tgtEl>
                                          <p:spTgt spid="47"/>
                                        </p:tgtEl>
                                        <p:attrNameLst>
                                          <p:attrName>style.visibility</p:attrName>
                                        </p:attrNameLst>
                                      </p:cBhvr>
                                      <p:to>
                                        <p:strVal val="visible"/>
                                      </p:to>
                                    </p:set>
                                    <p:animEffect transition="in" filter="fade">
                                      <p:cBhvr>
                                        <p:cTn id="148" dur="500"/>
                                        <p:tgtEl>
                                          <p:spTgt spid="47"/>
                                        </p:tgtEl>
                                      </p:cBhvr>
                                    </p:animEffect>
                                  </p:childTnLst>
                                </p:cTn>
                              </p:par>
                              <p:par>
                                <p:cTn id="149" presetID="10" presetClass="entr" presetSubtype="0" fill="hold" grpId="0" nodeType="withEffect">
                                  <p:stCondLst>
                                    <p:cond delay="0"/>
                                  </p:stCondLst>
                                  <p:childTnLst>
                                    <p:set>
                                      <p:cBhvr>
                                        <p:cTn id="150" dur="1" fill="hold">
                                          <p:stCondLst>
                                            <p:cond delay="0"/>
                                          </p:stCondLst>
                                        </p:cTn>
                                        <p:tgtEl>
                                          <p:spTgt spid="48"/>
                                        </p:tgtEl>
                                        <p:attrNameLst>
                                          <p:attrName>style.visibility</p:attrName>
                                        </p:attrNameLst>
                                      </p:cBhvr>
                                      <p:to>
                                        <p:strVal val="visible"/>
                                      </p:to>
                                    </p:set>
                                    <p:animEffect transition="in" filter="fade">
                                      <p:cBhvr>
                                        <p:cTn id="151" dur="500"/>
                                        <p:tgtEl>
                                          <p:spTgt spid="48"/>
                                        </p:tgtEl>
                                      </p:cBhvr>
                                    </p:animEffect>
                                  </p:childTnLst>
                                </p:cTn>
                              </p:par>
                            </p:childTnLst>
                          </p:cTn>
                        </p:par>
                      </p:childTnLst>
                    </p:cTn>
                  </p:par>
                  <p:par>
                    <p:cTn id="152" fill="hold">
                      <p:stCondLst>
                        <p:cond delay="indefinite"/>
                      </p:stCondLst>
                      <p:childTnLst>
                        <p:par>
                          <p:cTn id="153" fill="hold">
                            <p:stCondLst>
                              <p:cond delay="0"/>
                            </p:stCondLst>
                            <p:childTnLst>
                              <p:par>
                                <p:cTn id="154" presetID="10" presetClass="entr" presetSubtype="0" fill="hold" grpId="0" nodeType="clickEffect">
                                  <p:stCondLst>
                                    <p:cond delay="0"/>
                                  </p:stCondLst>
                                  <p:childTnLst>
                                    <p:set>
                                      <p:cBhvr>
                                        <p:cTn id="155" dur="1" fill="hold">
                                          <p:stCondLst>
                                            <p:cond delay="0"/>
                                          </p:stCondLst>
                                        </p:cTn>
                                        <p:tgtEl>
                                          <p:spTgt spid="50"/>
                                        </p:tgtEl>
                                        <p:attrNameLst>
                                          <p:attrName>style.visibility</p:attrName>
                                        </p:attrNameLst>
                                      </p:cBhvr>
                                      <p:to>
                                        <p:strVal val="visible"/>
                                      </p:to>
                                    </p:set>
                                    <p:animEffect transition="in" filter="fade">
                                      <p:cBhvr>
                                        <p:cTn id="156" dur="500"/>
                                        <p:tgtEl>
                                          <p:spTgt spid="50"/>
                                        </p:tgtEl>
                                      </p:cBhvr>
                                    </p:animEffect>
                                  </p:childTnLst>
                                </p:cTn>
                              </p:par>
                              <p:par>
                                <p:cTn id="157" presetID="10" presetClass="entr" presetSubtype="0" fill="hold" grpId="0" nodeType="withEffect">
                                  <p:stCondLst>
                                    <p:cond delay="0"/>
                                  </p:stCondLst>
                                  <p:childTnLst>
                                    <p:set>
                                      <p:cBhvr>
                                        <p:cTn id="158" dur="1" fill="hold">
                                          <p:stCondLst>
                                            <p:cond delay="0"/>
                                          </p:stCondLst>
                                        </p:cTn>
                                        <p:tgtEl>
                                          <p:spTgt spid="51"/>
                                        </p:tgtEl>
                                        <p:attrNameLst>
                                          <p:attrName>style.visibility</p:attrName>
                                        </p:attrNameLst>
                                      </p:cBhvr>
                                      <p:to>
                                        <p:strVal val="visible"/>
                                      </p:to>
                                    </p:set>
                                    <p:animEffect transition="in" filter="fade">
                                      <p:cBhvr>
                                        <p:cTn id="159" dur="500"/>
                                        <p:tgtEl>
                                          <p:spTgt spid="51"/>
                                        </p:tgtEl>
                                      </p:cBhvr>
                                    </p:animEffect>
                                  </p:childTnLst>
                                </p:cTn>
                              </p:par>
                            </p:childTnLst>
                          </p:cTn>
                        </p:par>
                      </p:childTnLst>
                    </p:cTn>
                  </p:par>
                  <p:par>
                    <p:cTn id="160" fill="hold">
                      <p:stCondLst>
                        <p:cond delay="indefinite"/>
                      </p:stCondLst>
                      <p:childTnLst>
                        <p:par>
                          <p:cTn id="161" fill="hold">
                            <p:stCondLst>
                              <p:cond delay="0"/>
                            </p:stCondLst>
                            <p:childTnLst>
                              <p:par>
                                <p:cTn id="162" presetID="10" presetClass="entr" presetSubtype="0" fill="hold" grpId="0" nodeType="clickEffect">
                                  <p:stCondLst>
                                    <p:cond delay="0"/>
                                  </p:stCondLst>
                                  <p:childTnLst>
                                    <p:set>
                                      <p:cBhvr>
                                        <p:cTn id="163" dur="1" fill="hold">
                                          <p:stCondLst>
                                            <p:cond delay="0"/>
                                          </p:stCondLst>
                                        </p:cTn>
                                        <p:tgtEl>
                                          <p:spTgt spid="53"/>
                                        </p:tgtEl>
                                        <p:attrNameLst>
                                          <p:attrName>style.visibility</p:attrName>
                                        </p:attrNameLst>
                                      </p:cBhvr>
                                      <p:to>
                                        <p:strVal val="visible"/>
                                      </p:to>
                                    </p:set>
                                    <p:animEffect transition="in" filter="fade">
                                      <p:cBhvr>
                                        <p:cTn id="164" dur="500"/>
                                        <p:tgtEl>
                                          <p:spTgt spid="53"/>
                                        </p:tgtEl>
                                      </p:cBhvr>
                                    </p:animEffect>
                                  </p:childTnLst>
                                </p:cTn>
                              </p:par>
                              <p:par>
                                <p:cTn id="165" presetID="10" presetClass="entr" presetSubtype="0" fill="hold" grpId="0" nodeType="withEffect">
                                  <p:stCondLst>
                                    <p:cond delay="0"/>
                                  </p:stCondLst>
                                  <p:childTnLst>
                                    <p:set>
                                      <p:cBhvr>
                                        <p:cTn id="166" dur="1" fill="hold">
                                          <p:stCondLst>
                                            <p:cond delay="0"/>
                                          </p:stCondLst>
                                        </p:cTn>
                                        <p:tgtEl>
                                          <p:spTgt spid="54"/>
                                        </p:tgtEl>
                                        <p:attrNameLst>
                                          <p:attrName>style.visibility</p:attrName>
                                        </p:attrNameLst>
                                      </p:cBhvr>
                                      <p:to>
                                        <p:strVal val="visible"/>
                                      </p:to>
                                    </p:set>
                                    <p:animEffect transition="in" filter="fade">
                                      <p:cBhvr>
                                        <p:cTn id="167" dur="500"/>
                                        <p:tgtEl>
                                          <p:spTgt spid="54"/>
                                        </p:tgtEl>
                                      </p:cBhvr>
                                    </p:animEffect>
                                  </p:childTnLst>
                                </p:cTn>
                              </p:par>
                            </p:childTnLst>
                          </p:cTn>
                        </p:par>
                      </p:childTnLst>
                    </p:cTn>
                  </p:par>
                  <p:par>
                    <p:cTn id="168" fill="hold">
                      <p:stCondLst>
                        <p:cond delay="indefinite"/>
                      </p:stCondLst>
                      <p:childTnLst>
                        <p:par>
                          <p:cTn id="169" fill="hold">
                            <p:stCondLst>
                              <p:cond delay="0"/>
                            </p:stCondLst>
                            <p:childTnLst>
                              <p:par>
                                <p:cTn id="170" presetID="10" presetClass="entr" presetSubtype="0" fill="hold" grpId="0" nodeType="clickEffect">
                                  <p:stCondLst>
                                    <p:cond delay="0"/>
                                  </p:stCondLst>
                                  <p:childTnLst>
                                    <p:set>
                                      <p:cBhvr>
                                        <p:cTn id="171" dur="1" fill="hold">
                                          <p:stCondLst>
                                            <p:cond delay="0"/>
                                          </p:stCondLst>
                                        </p:cTn>
                                        <p:tgtEl>
                                          <p:spTgt spid="56"/>
                                        </p:tgtEl>
                                        <p:attrNameLst>
                                          <p:attrName>style.visibility</p:attrName>
                                        </p:attrNameLst>
                                      </p:cBhvr>
                                      <p:to>
                                        <p:strVal val="visible"/>
                                      </p:to>
                                    </p:set>
                                    <p:animEffect transition="in" filter="fade">
                                      <p:cBhvr>
                                        <p:cTn id="172" dur="500"/>
                                        <p:tgtEl>
                                          <p:spTgt spid="56"/>
                                        </p:tgtEl>
                                      </p:cBhvr>
                                    </p:animEffect>
                                  </p:childTnLst>
                                </p:cTn>
                              </p:par>
                              <p:par>
                                <p:cTn id="173" presetID="10" presetClass="entr" presetSubtype="0" fill="hold" grpId="0" nodeType="withEffect">
                                  <p:stCondLst>
                                    <p:cond delay="0"/>
                                  </p:stCondLst>
                                  <p:childTnLst>
                                    <p:set>
                                      <p:cBhvr>
                                        <p:cTn id="174" dur="1" fill="hold">
                                          <p:stCondLst>
                                            <p:cond delay="0"/>
                                          </p:stCondLst>
                                        </p:cTn>
                                        <p:tgtEl>
                                          <p:spTgt spid="57"/>
                                        </p:tgtEl>
                                        <p:attrNameLst>
                                          <p:attrName>style.visibility</p:attrName>
                                        </p:attrNameLst>
                                      </p:cBhvr>
                                      <p:to>
                                        <p:strVal val="visible"/>
                                      </p:to>
                                    </p:set>
                                    <p:animEffect transition="in" filter="fade">
                                      <p:cBhvr>
                                        <p:cTn id="175" dur="500"/>
                                        <p:tgtEl>
                                          <p:spTgt spid="57"/>
                                        </p:tgtEl>
                                      </p:cBhvr>
                                    </p:animEffect>
                                  </p:childTnLst>
                                </p:cTn>
                              </p:par>
                            </p:childTnLst>
                          </p:cTn>
                        </p:par>
                      </p:childTnLst>
                    </p:cTn>
                  </p:par>
                  <p:par>
                    <p:cTn id="176" fill="hold">
                      <p:stCondLst>
                        <p:cond delay="indefinite"/>
                      </p:stCondLst>
                      <p:childTnLst>
                        <p:par>
                          <p:cTn id="177" fill="hold">
                            <p:stCondLst>
                              <p:cond delay="0"/>
                            </p:stCondLst>
                            <p:childTnLst>
                              <p:par>
                                <p:cTn id="178" presetID="10" presetClass="entr" presetSubtype="0" fill="hold" grpId="0" nodeType="clickEffect">
                                  <p:stCondLst>
                                    <p:cond delay="0"/>
                                  </p:stCondLst>
                                  <p:childTnLst>
                                    <p:set>
                                      <p:cBhvr>
                                        <p:cTn id="179" dur="1" fill="hold">
                                          <p:stCondLst>
                                            <p:cond delay="0"/>
                                          </p:stCondLst>
                                        </p:cTn>
                                        <p:tgtEl>
                                          <p:spTgt spid="59"/>
                                        </p:tgtEl>
                                        <p:attrNameLst>
                                          <p:attrName>style.visibility</p:attrName>
                                        </p:attrNameLst>
                                      </p:cBhvr>
                                      <p:to>
                                        <p:strVal val="visible"/>
                                      </p:to>
                                    </p:set>
                                    <p:animEffect transition="in" filter="fade">
                                      <p:cBhvr>
                                        <p:cTn id="180" dur="500"/>
                                        <p:tgtEl>
                                          <p:spTgt spid="59"/>
                                        </p:tgtEl>
                                      </p:cBhvr>
                                    </p:animEffect>
                                  </p:childTnLst>
                                </p:cTn>
                              </p:par>
                              <p:par>
                                <p:cTn id="181" presetID="10" presetClass="entr" presetSubtype="0" fill="hold" grpId="0" nodeType="withEffect">
                                  <p:stCondLst>
                                    <p:cond delay="0"/>
                                  </p:stCondLst>
                                  <p:childTnLst>
                                    <p:set>
                                      <p:cBhvr>
                                        <p:cTn id="182" dur="1" fill="hold">
                                          <p:stCondLst>
                                            <p:cond delay="0"/>
                                          </p:stCondLst>
                                        </p:cTn>
                                        <p:tgtEl>
                                          <p:spTgt spid="60"/>
                                        </p:tgtEl>
                                        <p:attrNameLst>
                                          <p:attrName>style.visibility</p:attrName>
                                        </p:attrNameLst>
                                      </p:cBhvr>
                                      <p:to>
                                        <p:strVal val="visible"/>
                                      </p:to>
                                    </p:set>
                                    <p:animEffect transition="in" filter="fade">
                                      <p:cBhvr>
                                        <p:cTn id="183" dur="500"/>
                                        <p:tgtEl>
                                          <p:spTgt spid="60"/>
                                        </p:tgtEl>
                                      </p:cBhvr>
                                    </p:animEffect>
                                  </p:childTnLst>
                                </p:cTn>
                              </p:par>
                            </p:childTnLst>
                          </p:cTn>
                        </p:par>
                      </p:childTnLst>
                    </p:cTn>
                  </p:par>
                  <p:par>
                    <p:cTn id="184" fill="hold">
                      <p:stCondLst>
                        <p:cond delay="indefinite"/>
                      </p:stCondLst>
                      <p:childTnLst>
                        <p:par>
                          <p:cTn id="185" fill="hold">
                            <p:stCondLst>
                              <p:cond delay="0"/>
                            </p:stCondLst>
                            <p:childTnLst>
                              <p:par>
                                <p:cTn id="186" presetID="10" presetClass="entr" presetSubtype="0" fill="hold" grpId="0" nodeType="clickEffect">
                                  <p:stCondLst>
                                    <p:cond delay="0"/>
                                  </p:stCondLst>
                                  <p:childTnLst>
                                    <p:set>
                                      <p:cBhvr>
                                        <p:cTn id="187" dur="1" fill="hold">
                                          <p:stCondLst>
                                            <p:cond delay="0"/>
                                          </p:stCondLst>
                                        </p:cTn>
                                        <p:tgtEl>
                                          <p:spTgt spid="62"/>
                                        </p:tgtEl>
                                        <p:attrNameLst>
                                          <p:attrName>style.visibility</p:attrName>
                                        </p:attrNameLst>
                                      </p:cBhvr>
                                      <p:to>
                                        <p:strVal val="visible"/>
                                      </p:to>
                                    </p:set>
                                    <p:animEffect transition="in" filter="fade">
                                      <p:cBhvr>
                                        <p:cTn id="188" dur="500"/>
                                        <p:tgtEl>
                                          <p:spTgt spid="62"/>
                                        </p:tgtEl>
                                      </p:cBhvr>
                                    </p:animEffect>
                                  </p:childTnLst>
                                </p:cTn>
                              </p:par>
                              <p:par>
                                <p:cTn id="189" presetID="10" presetClass="entr" presetSubtype="0" fill="hold" grpId="0" nodeType="withEffect">
                                  <p:stCondLst>
                                    <p:cond delay="0"/>
                                  </p:stCondLst>
                                  <p:childTnLst>
                                    <p:set>
                                      <p:cBhvr>
                                        <p:cTn id="190" dur="1" fill="hold">
                                          <p:stCondLst>
                                            <p:cond delay="0"/>
                                          </p:stCondLst>
                                        </p:cTn>
                                        <p:tgtEl>
                                          <p:spTgt spid="63"/>
                                        </p:tgtEl>
                                        <p:attrNameLst>
                                          <p:attrName>style.visibility</p:attrName>
                                        </p:attrNameLst>
                                      </p:cBhvr>
                                      <p:to>
                                        <p:strVal val="visible"/>
                                      </p:to>
                                    </p:set>
                                    <p:animEffect transition="in" filter="fade">
                                      <p:cBhvr>
                                        <p:cTn id="191" dur="500"/>
                                        <p:tgtEl>
                                          <p:spTgt spid="63"/>
                                        </p:tgtEl>
                                      </p:cBhvr>
                                    </p:animEffect>
                                  </p:childTnLst>
                                </p:cTn>
                              </p:par>
                            </p:childTnLst>
                          </p:cTn>
                        </p:par>
                      </p:childTnLst>
                    </p:cTn>
                  </p:par>
                  <p:par>
                    <p:cTn id="192" fill="hold">
                      <p:stCondLst>
                        <p:cond delay="indefinite"/>
                      </p:stCondLst>
                      <p:childTnLst>
                        <p:par>
                          <p:cTn id="193" fill="hold">
                            <p:stCondLst>
                              <p:cond delay="0"/>
                            </p:stCondLst>
                            <p:childTnLst>
                              <p:par>
                                <p:cTn id="194" presetID="10" presetClass="entr" presetSubtype="0" fill="hold" grpId="0" nodeType="clickEffect">
                                  <p:stCondLst>
                                    <p:cond delay="0"/>
                                  </p:stCondLst>
                                  <p:childTnLst>
                                    <p:set>
                                      <p:cBhvr>
                                        <p:cTn id="195" dur="1" fill="hold">
                                          <p:stCondLst>
                                            <p:cond delay="0"/>
                                          </p:stCondLst>
                                        </p:cTn>
                                        <p:tgtEl>
                                          <p:spTgt spid="65"/>
                                        </p:tgtEl>
                                        <p:attrNameLst>
                                          <p:attrName>style.visibility</p:attrName>
                                        </p:attrNameLst>
                                      </p:cBhvr>
                                      <p:to>
                                        <p:strVal val="visible"/>
                                      </p:to>
                                    </p:set>
                                    <p:animEffect transition="in" filter="fade">
                                      <p:cBhvr>
                                        <p:cTn id="196" dur="500"/>
                                        <p:tgtEl>
                                          <p:spTgt spid="65"/>
                                        </p:tgtEl>
                                      </p:cBhvr>
                                    </p:animEffect>
                                  </p:childTnLst>
                                </p:cTn>
                              </p:par>
                              <p:par>
                                <p:cTn id="197" presetID="10" presetClass="entr" presetSubtype="0" fill="hold" grpId="0" nodeType="withEffect">
                                  <p:stCondLst>
                                    <p:cond delay="0"/>
                                  </p:stCondLst>
                                  <p:childTnLst>
                                    <p:set>
                                      <p:cBhvr>
                                        <p:cTn id="198" dur="1" fill="hold">
                                          <p:stCondLst>
                                            <p:cond delay="0"/>
                                          </p:stCondLst>
                                        </p:cTn>
                                        <p:tgtEl>
                                          <p:spTgt spid="66"/>
                                        </p:tgtEl>
                                        <p:attrNameLst>
                                          <p:attrName>style.visibility</p:attrName>
                                        </p:attrNameLst>
                                      </p:cBhvr>
                                      <p:to>
                                        <p:strVal val="visible"/>
                                      </p:to>
                                    </p:set>
                                    <p:animEffect transition="in" filter="fade">
                                      <p:cBhvr>
                                        <p:cTn id="199" dur="500"/>
                                        <p:tgtEl>
                                          <p:spTgt spid="66"/>
                                        </p:tgtEl>
                                      </p:cBhvr>
                                    </p:animEffect>
                                  </p:childTnLst>
                                </p:cTn>
                              </p:par>
                            </p:childTnLst>
                          </p:cTn>
                        </p:par>
                      </p:childTnLst>
                    </p:cTn>
                  </p:par>
                  <p:par>
                    <p:cTn id="200" fill="hold">
                      <p:stCondLst>
                        <p:cond delay="indefinite"/>
                      </p:stCondLst>
                      <p:childTnLst>
                        <p:par>
                          <p:cTn id="201" fill="hold">
                            <p:stCondLst>
                              <p:cond delay="0"/>
                            </p:stCondLst>
                            <p:childTnLst>
                              <p:par>
                                <p:cTn id="202" presetID="10" presetClass="entr" presetSubtype="0" fill="hold" grpId="0" nodeType="clickEffect">
                                  <p:stCondLst>
                                    <p:cond delay="0"/>
                                  </p:stCondLst>
                                  <p:childTnLst>
                                    <p:set>
                                      <p:cBhvr>
                                        <p:cTn id="203" dur="1" fill="hold">
                                          <p:stCondLst>
                                            <p:cond delay="0"/>
                                          </p:stCondLst>
                                        </p:cTn>
                                        <p:tgtEl>
                                          <p:spTgt spid="68"/>
                                        </p:tgtEl>
                                        <p:attrNameLst>
                                          <p:attrName>style.visibility</p:attrName>
                                        </p:attrNameLst>
                                      </p:cBhvr>
                                      <p:to>
                                        <p:strVal val="visible"/>
                                      </p:to>
                                    </p:set>
                                    <p:animEffect transition="in" filter="fade">
                                      <p:cBhvr>
                                        <p:cTn id="204" dur="500"/>
                                        <p:tgtEl>
                                          <p:spTgt spid="68"/>
                                        </p:tgtEl>
                                      </p:cBhvr>
                                    </p:animEffect>
                                  </p:childTnLst>
                                </p:cTn>
                              </p:par>
                              <p:par>
                                <p:cTn id="205" presetID="10" presetClass="entr" presetSubtype="0" fill="hold" grpId="0" nodeType="withEffect">
                                  <p:stCondLst>
                                    <p:cond delay="0"/>
                                  </p:stCondLst>
                                  <p:childTnLst>
                                    <p:set>
                                      <p:cBhvr>
                                        <p:cTn id="206" dur="1" fill="hold">
                                          <p:stCondLst>
                                            <p:cond delay="0"/>
                                          </p:stCondLst>
                                        </p:cTn>
                                        <p:tgtEl>
                                          <p:spTgt spid="69"/>
                                        </p:tgtEl>
                                        <p:attrNameLst>
                                          <p:attrName>style.visibility</p:attrName>
                                        </p:attrNameLst>
                                      </p:cBhvr>
                                      <p:to>
                                        <p:strVal val="visible"/>
                                      </p:to>
                                    </p:set>
                                    <p:animEffect transition="in" filter="fade">
                                      <p:cBhvr>
                                        <p:cTn id="207" dur="500"/>
                                        <p:tgtEl>
                                          <p:spTgt spid="69"/>
                                        </p:tgtEl>
                                      </p:cBhvr>
                                    </p:animEffect>
                                  </p:childTnLst>
                                </p:cTn>
                              </p:par>
                            </p:childTnLst>
                          </p:cTn>
                        </p:par>
                      </p:childTnLst>
                    </p:cTn>
                  </p:par>
                  <p:par>
                    <p:cTn id="208" fill="hold">
                      <p:stCondLst>
                        <p:cond delay="indefinite"/>
                      </p:stCondLst>
                      <p:childTnLst>
                        <p:par>
                          <p:cTn id="209" fill="hold">
                            <p:stCondLst>
                              <p:cond delay="0"/>
                            </p:stCondLst>
                            <p:childTnLst>
                              <p:par>
                                <p:cTn id="210" presetID="10" presetClass="entr" presetSubtype="0" fill="hold" grpId="0" nodeType="clickEffect">
                                  <p:stCondLst>
                                    <p:cond delay="0"/>
                                  </p:stCondLst>
                                  <p:childTnLst>
                                    <p:set>
                                      <p:cBhvr>
                                        <p:cTn id="211" dur="1" fill="hold">
                                          <p:stCondLst>
                                            <p:cond delay="0"/>
                                          </p:stCondLst>
                                        </p:cTn>
                                        <p:tgtEl>
                                          <p:spTgt spid="71"/>
                                        </p:tgtEl>
                                        <p:attrNameLst>
                                          <p:attrName>style.visibility</p:attrName>
                                        </p:attrNameLst>
                                      </p:cBhvr>
                                      <p:to>
                                        <p:strVal val="visible"/>
                                      </p:to>
                                    </p:set>
                                    <p:animEffect transition="in" filter="fade">
                                      <p:cBhvr>
                                        <p:cTn id="212" dur="500"/>
                                        <p:tgtEl>
                                          <p:spTgt spid="71"/>
                                        </p:tgtEl>
                                      </p:cBhvr>
                                    </p:animEffect>
                                  </p:childTnLst>
                                </p:cTn>
                              </p:par>
                              <p:par>
                                <p:cTn id="213" presetID="10" presetClass="entr" presetSubtype="0" fill="hold" grpId="0" nodeType="withEffect">
                                  <p:stCondLst>
                                    <p:cond delay="0"/>
                                  </p:stCondLst>
                                  <p:childTnLst>
                                    <p:set>
                                      <p:cBhvr>
                                        <p:cTn id="214" dur="1" fill="hold">
                                          <p:stCondLst>
                                            <p:cond delay="0"/>
                                          </p:stCondLst>
                                        </p:cTn>
                                        <p:tgtEl>
                                          <p:spTgt spid="72"/>
                                        </p:tgtEl>
                                        <p:attrNameLst>
                                          <p:attrName>style.visibility</p:attrName>
                                        </p:attrNameLst>
                                      </p:cBhvr>
                                      <p:to>
                                        <p:strVal val="visible"/>
                                      </p:to>
                                    </p:set>
                                    <p:animEffect transition="in" filter="fade">
                                      <p:cBhvr>
                                        <p:cTn id="215" dur="500"/>
                                        <p:tgtEl>
                                          <p:spTgt spid="72"/>
                                        </p:tgtEl>
                                      </p:cBhvr>
                                    </p:animEffect>
                                  </p:childTnLst>
                                </p:cTn>
                              </p:par>
                            </p:childTnLst>
                          </p:cTn>
                        </p:par>
                      </p:childTnLst>
                    </p:cTn>
                  </p:par>
                  <p:par>
                    <p:cTn id="216" fill="hold">
                      <p:stCondLst>
                        <p:cond delay="indefinite"/>
                      </p:stCondLst>
                      <p:childTnLst>
                        <p:par>
                          <p:cTn id="217" fill="hold">
                            <p:stCondLst>
                              <p:cond delay="0"/>
                            </p:stCondLst>
                            <p:childTnLst>
                              <p:par>
                                <p:cTn id="218" presetID="10" presetClass="entr" presetSubtype="0" fill="hold" grpId="0" nodeType="clickEffect">
                                  <p:stCondLst>
                                    <p:cond delay="0"/>
                                  </p:stCondLst>
                                  <p:childTnLst>
                                    <p:set>
                                      <p:cBhvr>
                                        <p:cTn id="219" dur="1" fill="hold">
                                          <p:stCondLst>
                                            <p:cond delay="0"/>
                                          </p:stCondLst>
                                        </p:cTn>
                                        <p:tgtEl>
                                          <p:spTgt spid="74"/>
                                        </p:tgtEl>
                                        <p:attrNameLst>
                                          <p:attrName>style.visibility</p:attrName>
                                        </p:attrNameLst>
                                      </p:cBhvr>
                                      <p:to>
                                        <p:strVal val="visible"/>
                                      </p:to>
                                    </p:set>
                                    <p:animEffect transition="in" filter="fade">
                                      <p:cBhvr>
                                        <p:cTn id="220" dur="500"/>
                                        <p:tgtEl>
                                          <p:spTgt spid="74"/>
                                        </p:tgtEl>
                                      </p:cBhvr>
                                    </p:animEffect>
                                  </p:childTnLst>
                                </p:cTn>
                              </p:par>
                              <p:par>
                                <p:cTn id="221" presetID="10" presetClass="entr" presetSubtype="0" fill="hold" grpId="0" nodeType="withEffect">
                                  <p:stCondLst>
                                    <p:cond delay="0"/>
                                  </p:stCondLst>
                                  <p:childTnLst>
                                    <p:set>
                                      <p:cBhvr>
                                        <p:cTn id="222" dur="1" fill="hold">
                                          <p:stCondLst>
                                            <p:cond delay="0"/>
                                          </p:stCondLst>
                                        </p:cTn>
                                        <p:tgtEl>
                                          <p:spTgt spid="75"/>
                                        </p:tgtEl>
                                        <p:attrNameLst>
                                          <p:attrName>style.visibility</p:attrName>
                                        </p:attrNameLst>
                                      </p:cBhvr>
                                      <p:to>
                                        <p:strVal val="visible"/>
                                      </p:to>
                                    </p:set>
                                    <p:animEffect transition="in" filter="fade">
                                      <p:cBhvr>
                                        <p:cTn id="223" dur="500"/>
                                        <p:tgtEl>
                                          <p:spTgt spid="75"/>
                                        </p:tgtEl>
                                      </p:cBhvr>
                                    </p:animEffect>
                                  </p:childTnLst>
                                </p:cTn>
                              </p:par>
                            </p:childTnLst>
                          </p:cTn>
                        </p:par>
                      </p:childTnLst>
                    </p:cTn>
                  </p:par>
                  <p:par>
                    <p:cTn id="224" fill="hold">
                      <p:stCondLst>
                        <p:cond delay="indefinite"/>
                      </p:stCondLst>
                      <p:childTnLst>
                        <p:par>
                          <p:cTn id="225" fill="hold">
                            <p:stCondLst>
                              <p:cond delay="0"/>
                            </p:stCondLst>
                            <p:childTnLst>
                              <p:par>
                                <p:cTn id="226" presetID="10" presetClass="entr" presetSubtype="0" fill="hold" grpId="0" nodeType="clickEffect">
                                  <p:stCondLst>
                                    <p:cond delay="0"/>
                                  </p:stCondLst>
                                  <p:childTnLst>
                                    <p:set>
                                      <p:cBhvr>
                                        <p:cTn id="227" dur="1" fill="hold">
                                          <p:stCondLst>
                                            <p:cond delay="0"/>
                                          </p:stCondLst>
                                        </p:cTn>
                                        <p:tgtEl>
                                          <p:spTgt spid="77"/>
                                        </p:tgtEl>
                                        <p:attrNameLst>
                                          <p:attrName>style.visibility</p:attrName>
                                        </p:attrNameLst>
                                      </p:cBhvr>
                                      <p:to>
                                        <p:strVal val="visible"/>
                                      </p:to>
                                    </p:set>
                                    <p:animEffect transition="in" filter="fade">
                                      <p:cBhvr>
                                        <p:cTn id="228" dur="500"/>
                                        <p:tgtEl>
                                          <p:spTgt spid="77"/>
                                        </p:tgtEl>
                                      </p:cBhvr>
                                    </p:animEffect>
                                  </p:childTnLst>
                                </p:cTn>
                              </p:par>
                              <p:par>
                                <p:cTn id="229" presetID="10" presetClass="entr" presetSubtype="0" fill="hold" grpId="0" nodeType="withEffect">
                                  <p:stCondLst>
                                    <p:cond delay="0"/>
                                  </p:stCondLst>
                                  <p:childTnLst>
                                    <p:set>
                                      <p:cBhvr>
                                        <p:cTn id="230" dur="1" fill="hold">
                                          <p:stCondLst>
                                            <p:cond delay="0"/>
                                          </p:stCondLst>
                                        </p:cTn>
                                        <p:tgtEl>
                                          <p:spTgt spid="78"/>
                                        </p:tgtEl>
                                        <p:attrNameLst>
                                          <p:attrName>style.visibility</p:attrName>
                                        </p:attrNameLst>
                                      </p:cBhvr>
                                      <p:to>
                                        <p:strVal val="visible"/>
                                      </p:to>
                                    </p:set>
                                    <p:animEffect transition="in" filter="fade">
                                      <p:cBhvr>
                                        <p:cTn id="231" dur="5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7" grpId="0" animBg="1"/>
      <p:bldP spid="8" grpId="0" animBg="1"/>
      <p:bldP spid="9" grpId="0" animBg="1"/>
      <p:bldP spid="11" grpId="0" animBg="1"/>
      <p:bldP spid="12" grpId="0" animBg="1"/>
      <p:bldP spid="13" grpId="0" animBg="1"/>
      <p:bldP spid="14" grpId="0" animBg="1"/>
      <p:bldP spid="15" grpId="0" animBg="1"/>
      <p:bldP spid="16" grpId="0" animBg="1"/>
      <p:bldP spid="17" grpId="0" animBg="1"/>
      <p:bldP spid="18"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a:extLst>
              <a:ext uri="{FF2B5EF4-FFF2-40B4-BE49-F238E27FC236}">
                <a16:creationId xmlns:a16="http://schemas.microsoft.com/office/drawing/2014/main" id="{01491CF7-8B2D-4550-9918-2F91BCC68B7F}"/>
              </a:ext>
            </a:extLst>
          </p:cNvPr>
          <p:cNvSpPr txBox="1"/>
          <p:nvPr/>
        </p:nvSpPr>
        <p:spPr>
          <a:xfrm>
            <a:off x="230778" y="803578"/>
            <a:ext cx="5235536" cy="584775"/>
          </a:xfrm>
          <a:prstGeom prst="rect">
            <a:avLst/>
          </a:prstGeom>
          <a:noFill/>
        </p:spPr>
        <p:txBody>
          <a:bodyPr wrap="none" rtlCol="0">
            <a:spAutoFit/>
          </a:bodyPr>
          <a:lstStyle/>
          <a:p>
            <a:r>
              <a:rPr lang="tr-TR" sz="2800" b="1" dirty="0">
                <a:solidFill>
                  <a:srgbClr val="FF0000"/>
                </a:solidFill>
                <a:latin typeface="Arial Black" panose="020B0A04020102020204" pitchFamily="34" charset="0"/>
              </a:rPr>
              <a:t>Dijital Dünya </a:t>
            </a:r>
            <a:r>
              <a:rPr lang="tr-TR" sz="3200" b="1" dirty="0">
                <a:solidFill>
                  <a:srgbClr val="FF0000"/>
                </a:solidFill>
                <a:latin typeface="Arial Black" panose="020B0A04020102020204" pitchFamily="34" charset="0"/>
              </a:rPr>
              <a:t>Konu Özeti</a:t>
            </a:r>
            <a:endParaRPr lang="tr-TR" sz="2800" b="1" dirty="0">
              <a:solidFill>
                <a:srgbClr val="FF0000"/>
              </a:solidFill>
              <a:latin typeface="Arial Black" panose="020B0A04020102020204" pitchFamily="34" charset="0"/>
            </a:endParaRPr>
          </a:p>
        </p:txBody>
      </p:sp>
      <p:sp>
        <p:nvSpPr>
          <p:cNvPr id="9" name="Metin kutusu 8">
            <a:extLst>
              <a:ext uri="{FF2B5EF4-FFF2-40B4-BE49-F238E27FC236}">
                <a16:creationId xmlns:a16="http://schemas.microsoft.com/office/drawing/2014/main" id="{F49302D7-047D-4E97-B585-B0E658F0765A}"/>
              </a:ext>
            </a:extLst>
          </p:cNvPr>
          <p:cNvSpPr txBox="1"/>
          <p:nvPr/>
        </p:nvSpPr>
        <p:spPr>
          <a:xfrm>
            <a:off x="298425" y="1468251"/>
            <a:ext cx="11457047" cy="830997"/>
          </a:xfrm>
          <a:prstGeom prst="rect">
            <a:avLst/>
          </a:prstGeom>
          <a:noFill/>
        </p:spPr>
        <p:txBody>
          <a:bodyPr wrap="none" rtlCol="0">
            <a:spAutoFit/>
          </a:bodyPr>
          <a:lstStyle/>
          <a:p>
            <a:pPr marL="342900" indent="-342900">
              <a:buClr>
                <a:srgbClr val="FF0000"/>
              </a:buClr>
              <a:buFont typeface="Wingdings" panose="05000000000000000000" pitchFamily="2" charset="2"/>
              <a:buChar char="Ø"/>
            </a:pPr>
            <a:r>
              <a:rPr lang="tr-TR" sz="2400" dirty="0"/>
              <a:t>Dünyada gelişen teknoloji ile beraber güç sahibi olmanın kuralları da değişiyor. Devletler</a:t>
            </a:r>
            <a:br>
              <a:rPr lang="tr-TR" sz="2400" dirty="0"/>
            </a:br>
            <a:r>
              <a:rPr lang="tr-TR" sz="2400" dirty="0"/>
              <a:t>artık birbirleri ile siber savaşlar yapıyorlar.</a:t>
            </a:r>
          </a:p>
        </p:txBody>
      </p:sp>
      <p:sp>
        <p:nvSpPr>
          <p:cNvPr id="12" name="Dikdörtgen 11">
            <a:extLst>
              <a:ext uri="{FF2B5EF4-FFF2-40B4-BE49-F238E27FC236}">
                <a16:creationId xmlns:a16="http://schemas.microsoft.com/office/drawing/2014/main" id="{8A5AA1E5-B3CD-44A6-93A0-CAE928779A3A}"/>
              </a:ext>
            </a:extLst>
          </p:cNvPr>
          <p:cNvSpPr/>
          <p:nvPr/>
        </p:nvSpPr>
        <p:spPr>
          <a:xfrm>
            <a:off x="0" y="0"/>
            <a:ext cx="12192000" cy="624625"/>
          </a:xfrm>
          <a:prstGeom prst="rect">
            <a:avLst/>
          </a:prstGeom>
          <a:gradFill flip="none" rotWithShape="1">
            <a:gsLst>
              <a:gs pos="0">
                <a:schemeClr val="accent5">
                  <a:lumMod val="60000"/>
                  <a:lumOff val="40000"/>
                  <a:shade val="30000"/>
                  <a:satMod val="115000"/>
                </a:schemeClr>
              </a:gs>
              <a:gs pos="50000">
                <a:schemeClr val="accent5">
                  <a:lumMod val="60000"/>
                  <a:lumOff val="40000"/>
                  <a:shade val="67500"/>
                  <a:satMod val="115000"/>
                </a:schemeClr>
              </a:gs>
              <a:gs pos="100000">
                <a:schemeClr val="accent5">
                  <a:lumMod val="60000"/>
                  <a:lumOff val="40000"/>
                  <a:shade val="100000"/>
                  <a:satMod val="115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2800" dirty="0">
                <a:solidFill>
                  <a:schemeClr val="tx1"/>
                </a:solidFill>
                <a:latin typeface="Arial Black" panose="020B0A04020102020204" pitchFamily="34" charset="0"/>
              </a:rPr>
              <a:t> DİJİTAL DÜNYA</a:t>
            </a:r>
          </a:p>
        </p:txBody>
      </p:sp>
      <p:sp>
        <p:nvSpPr>
          <p:cNvPr id="13" name="Metin kutusu 12">
            <a:extLst>
              <a:ext uri="{FF2B5EF4-FFF2-40B4-BE49-F238E27FC236}">
                <a16:creationId xmlns:a16="http://schemas.microsoft.com/office/drawing/2014/main" id="{E9068C9A-7239-42AF-8605-E0570CC1FD69}"/>
              </a:ext>
            </a:extLst>
          </p:cNvPr>
          <p:cNvSpPr txBox="1"/>
          <p:nvPr/>
        </p:nvSpPr>
        <p:spPr>
          <a:xfrm>
            <a:off x="298424" y="2379146"/>
            <a:ext cx="11853694" cy="1200329"/>
          </a:xfrm>
          <a:prstGeom prst="rect">
            <a:avLst/>
          </a:prstGeom>
          <a:noFill/>
        </p:spPr>
        <p:txBody>
          <a:bodyPr wrap="none" rtlCol="0">
            <a:spAutoFit/>
          </a:bodyPr>
          <a:lstStyle/>
          <a:p>
            <a:pPr marL="342900" indent="-342900">
              <a:buClr>
                <a:srgbClr val="FF0000"/>
              </a:buClr>
              <a:buFont typeface="Wingdings" panose="05000000000000000000" pitchFamily="2" charset="2"/>
              <a:buChar char="Ø"/>
            </a:pPr>
            <a:r>
              <a:rPr lang="tr-TR" sz="2400" dirty="0"/>
              <a:t>Bir devlet başka bir devlete zarar vermek istediğinde o devletin ekonomisine zarar vermeye</a:t>
            </a:r>
            <a:br>
              <a:rPr lang="tr-TR" sz="2400" dirty="0"/>
            </a:br>
            <a:r>
              <a:rPr lang="tr-TR" sz="2400" dirty="0"/>
              <a:t>çalışıyor. Ekonomiye zarar vermek içinde o devlet özellikle teknoloji şirketlerine zarar</a:t>
            </a:r>
            <a:br>
              <a:rPr lang="tr-TR" sz="2400" dirty="0"/>
            </a:br>
            <a:r>
              <a:rPr lang="tr-TR" sz="2400" dirty="0"/>
              <a:t>veriyor.</a:t>
            </a:r>
          </a:p>
        </p:txBody>
      </p:sp>
      <p:sp>
        <p:nvSpPr>
          <p:cNvPr id="14" name="Metin kutusu 13">
            <a:extLst>
              <a:ext uri="{FF2B5EF4-FFF2-40B4-BE49-F238E27FC236}">
                <a16:creationId xmlns:a16="http://schemas.microsoft.com/office/drawing/2014/main" id="{E5796F32-9630-4D62-8102-7E3C45F8771A}"/>
              </a:ext>
            </a:extLst>
          </p:cNvPr>
          <p:cNvSpPr txBox="1"/>
          <p:nvPr/>
        </p:nvSpPr>
        <p:spPr>
          <a:xfrm>
            <a:off x="298424" y="3659373"/>
            <a:ext cx="10623806" cy="830997"/>
          </a:xfrm>
          <a:prstGeom prst="rect">
            <a:avLst/>
          </a:prstGeom>
          <a:noFill/>
        </p:spPr>
        <p:txBody>
          <a:bodyPr wrap="none" rtlCol="0">
            <a:spAutoFit/>
          </a:bodyPr>
          <a:lstStyle/>
          <a:p>
            <a:pPr marL="342900" indent="-342900">
              <a:buClr>
                <a:srgbClr val="FF0000"/>
              </a:buClr>
              <a:buFont typeface="Wingdings" panose="05000000000000000000" pitchFamily="2" charset="2"/>
              <a:buChar char="Ø"/>
            </a:pPr>
            <a:r>
              <a:rPr lang="tr-TR" sz="2400" dirty="0"/>
              <a:t>Değişen dünya şartlarıyla beraber, bilgi ve teknolojiyi elinde bulunduran devletler</a:t>
            </a:r>
            <a:br>
              <a:rPr lang="tr-TR" sz="2400" dirty="0"/>
            </a:br>
            <a:r>
              <a:rPr lang="tr-TR" sz="2400" dirty="0"/>
              <a:t>diğer devlet üzerinde üstünlük kurabiliyor.</a:t>
            </a:r>
          </a:p>
        </p:txBody>
      </p:sp>
      <p:sp>
        <p:nvSpPr>
          <p:cNvPr id="15" name="Metin kutusu 14">
            <a:extLst>
              <a:ext uri="{FF2B5EF4-FFF2-40B4-BE49-F238E27FC236}">
                <a16:creationId xmlns:a16="http://schemas.microsoft.com/office/drawing/2014/main" id="{D78B4BF4-68FE-49ED-9260-F91C118AE967}"/>
              </a:ext>
            </a:extLst>
          </p:cNvPr>
          <p:cNvSpPr txBox="1"/>
          <p:nvPr/>
        </p:nvSpPr>
        <p:spPr>
          <a:xfrm>
            <a:off x="298424" y="4570268"/>
            <a:ext cx="10996536" cy="830997"/>
          </a:xfrm>
          <a:prstGeom prst="rect">
            <a:avLst/>
          </a:prstGeom>
          <a:noFill/>
        </p:spPr>
        <p:txBody>
          <a:bodyPr wrap="none" rtlCol="0">
            <a:spAutoFit/>
          </a:bodyPr>
          <a:lstStyle/>
          <a:p>
            <a:pPr marL="342900" indent="-342900">
              <a:buClr>
                <a:srgbClr val="FF0000"/>
              </a:buClr>
              <a:buFont typeface="Wingdings" panose="05000000000000000000" pitchFamily="2" charset="2"/>
              <a:buChar char="Ø"/>
            </a:pPr>
            <a:r>
              <a:rPr lang="tr-TR" sz="2400" dirty="0"/>
              <a:t>Biz de gücümüzü korumak ve gücümüze güç katmak için değişen bu dünya şartlarına</a:t>
            </a:r>
            <a:br>
              <a:rPr lang="tr-TR" sz="2400" dirty="0"/>
            </a:br>
            <a:r>
              <a:rPr lang="tr-TR" sz="2400" dirty="0"/>
              <a:t>uyum sağlamalıyız.</a:t>
            </a:r>
          </a:p>
        </p:txBody>
      </p:sp>
    </p:spTree>
    <p:extLst>
      <p:ext uri="{BB962C8B-B14F-4D97-AF65-F5344CB8AC3E}">
        <p14:creationId xmlns:p14="http://schemas.microsoft.com/office/powerpoint/2010/main" val="2702763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500"/>
                                        <p:tgtEl>
                                          <p:spTgt spid="14"/>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13" grpId="0"/>
      <p:bldP spid="14" grpId="0"/>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Dikdörtgen 17">
            <a:extLst>
              <a:ext uri="{FF2B5EF4-FFF2-40B4-BE49-F238E27FC236}">
                <a16:creationId xmlns:a16="http://schemas.microsoft.com/office/drawing/2014/main" id="{D7AF6599-E056-4650-9E20-1A92D8AB54C4}"/>
              </a:ext>
            </a:extLst>
          </p:cNvPr>
          <p:cNvSpPr/>
          <p:nvPr/>
        </p:nvSpPr>
        <p:spPr>
          <a:xfrm>
            <a:off x="1694474" y="2505670"/>
            <a:ext cx="8803051" cy="923330"/>
          </a:xfrm>
          <a:prstGeom prst="rect">
            <a:avLst/>
          </a:prstGeom>
          <a:noFill/>
          <a:effectLst>
            <a:outerShdw blurRad="152400" dist="317500" dir="5400000" sx="90000" sy="-19000" rotWithShape="0">
              <a:prstClr val="black">
                <a:alpha val="15000"/>
              </a:prstClr>
            </a:outerShdw>
          </a:effectLst>
          <a:scene3d>
            <a:camera prst="orthographicFront"/>
            <a:lightRig rig="threePt" dir="t"/>
          </a:scene3d>
          <a:sp3d>
            <a:bevelT w="139700" prst="cross"/>
          </a:sp3d>
        </p:spPr>
        <p:txBody>
          <a:bodyPr wrap="none" lIns="91440" tIns="45720" rIns="91440" bIns="45720">
            <a:spAutoFit/>
          </a:bodyPr>
          <a:lstStyle/>
          <a:p>
            <a:r>
              <a:rPr lang="tr-TR" sz="5400" b="1" dirty="0">
                <a:latin typeface="Cambria" panose="02040503050406030204" pitchFamily="18" charset="0"/>
                <a:ea typeface="Cambria" panose="02040503050406030204" pitchFamily="18" charset="0"/>
              </a:rPr>
              <a:t>Konumuz tamamlanmıştır. </a:t>
            </a:r>
          </a:p>
        </p:txBody>
      </p:sp>
    </p:spTree>
    <p:extLst>
      <p:ext uri="{BB962C8B-B14F-4D97-AF65-F5344CB8AC3E}">
        <p14:creationId xmlns:p14="http://schemas.microsoft.com/office/powerpoint/2010/main" val="2661837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a:extLst>
              <a:ext uri="{FF2B5EF4-FFF2-40B4-BE49-F238E27FC236}">
                <a16:creationId xmlns:a16="http://schemas.microsoft.com/office/drawing/2014/main" id="{72D5FC85-5A19-4BC0-907B-A888D2611CB8}"/>
              </a:ext>
            </a:extLst>
          </p:cNvPr>
          <p:cNvSpPr/>
          <p:nvPr/>
        </p:nvSpPr>
        <p:spPr>
          <a:xfrm>
            <a:off x="0" y="0"/>
            <a:ext cx="12192000"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2762886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etin kutusu 4">
            <a:extLst>
              <a:ext uri="{FF2B5EF4-FFF2-40B4-BE49-F238E27FC236}">
                <a16:creationId xmlns:a16="http://schemas.microsoft.com/office/drawing/2014/main" id="{7A4748F1-1A2E-4616-AA6B-E6F56DECB15E}"/>
              </a:ext>
            </a:extLst>
          </p:cNvPr>
          <p:cNvSpPr txBox="1"/>
          <p:nvPr/>
        </p:nvSpPr>
        <p:spPr>
          <a:xfrm>
            <a:off x="230778" y="803578"/>
            <a:ext cx="2217274" cy="523220"/>
          </a:xfrm>
          <a:prstGeom prst="rect">
            <a:avLst/>
          </a:prstGeom>
          <a:noFill/>
        </p:spPr>
        <p:txBody>
          <a:bodyPr wrap="none" rtlCol="0">
            <a:spAutoFit/>
          </a:bodyPr>
          <a:lstStyle/>
          <a:p>
            <a:r>
              <a:rPr lang="tr-TR" sz="2800" b="1" dirty="0">
                <a:solidFill>
                  <a:srgbClr val="FF0000"/>
                </a:solidFill>
                <a:latin typeface="Arial Black" panose="020B0A04020102020204" pitchFamily="34" charset="0"/>
              </a:rPr>
              <a:t>Kavramlar</a:t>
            </a:r>
          </a:p>
        </p:txBody>
      </p:sp>
      <p:sp>
        <p:nvSpPr>
          <p:cNvPr id="8" name="Dikdörtgen 7">
            <a:extLst>
              <a:ext uri="{FF2B5EF4-FFF2-40B4-BE49-F238E27FC236}">
                <a16:creationId xmlns:a16="http://schemas.microsoft.com/office/drawing/2014/main" id="{9AA6CEE7-9065-4DB8-B81C-6038E03694DF}"/>
              </a:ext>
            </a:extLst>
          </p:cNvPr>
          <p:cNvSpPr/>
          <p:nvPr/>
        </p:nvSpPr>
        <p:spPr>
          <a:xfrm>
            <a:off x="532326" y="2667521"/>
            <a:ext cx="2331076" cy="523220"/>
          </a:xfrm>
          <a:prstGeom prst="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b="1" dirty="0">
                <a:solidFill>
                  <a:schemeClr val="tx1"/>
                </a:solidFill>
              </a:rPr>
              <a:t>ÜRETİM</a:t>
            </a:r>
          </a:p>
        </p:txBody>
      </p:sp>
      <p:sp>
        <p:nvSpPr>
          <p:cNvPr id="9" name="Dikdörtgen 8">
            <a:extLst>
              <a:ext uri="{FF2B5EF4-FFF2-40B4-BE49-F238E27FC236}">
                <a16:creationId xmlns:a16="http://schemas.microsoft.com/office/drawing/2014/main" id="{17E8CB73-6FA7-41CA-8FAB-62D7D778E53D}"/>
              </a:ext>
            </a:extLst>
          </p:cNvPr>
          <p:cNvSpPr/>
          <p:nvPr/>
        </p:nvSpPr>
        <p:spPr>
          <a:xfrm>
            <a:off x="3339920" y="2667521"/>
            <a:ext cx="2331076" cy="523220"/>
          </a:xfrm>
          <a:prstGeom prst="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b="1" dirty="0">
                <a:solidFill>
                  <a:schemeClr val="tx1"/>
                </a:solidFill>
              </a:rPr>
              <a:t>DAĞITIM</a:t>
            </a:r>
          </a:p>
        </p:txBody>
      </p:sp>
      <p:sp>
        <p:nvSpPr>
          <p:cNvPr id="28" name="Dikdörtgen 27">
            <a:extLst>
              <a:ext uri="{FF2B5EF4-FFF2-40B4-BE49-F238E27FC236}">
                <a16:creationId xmlns:a16="http://schemas.microsoft.com/office/drawing/2014/main" id="{14E179B2-01B1-4790-ADE8-1825698DC721}"/>
              </a:ext>
            </a:extLst>
          </p:cNvPr>
          <p:cNvSpPr/>
          <p:nvPr/>
        </p:nvSpPr>
        <p:spPr>
          <a:xfrm>
            <a:off x="0" y="0"/>
            <a:ext cx="12192000" cy="624625"/>
          </a:xfrm>
          <a:prstGeom prst="rect">
            <a:avLst/>
          </a:prstGeom>
          <a:gradFill flip="none" rotWithShape="1">
            <a:gsLst>
              <a:gs pos="0">
                <a:schemeClr val="accent5">
                  <a:lumMod val="60000"/>
                  <a:lumOff val="40000"/>
                  <a:shade val="30000"/>
                  <a:satMod val="115000"/>
                </a:schemeClr>
              </a:gs>
              <a:gs pos="50000">
                <a:schemeClr val="accent5">
                  <a:lumMod val="60000"/>
                  <a:lumOff val="40000"/>
                  <a:shade val="67500"/>
                  <a:satMod val="115000"/>
                </a:schemeClr>
              </a:gs>
              <a:gs pos="100000">
                <a:schemeClr val="accent5">
                  <a:lumMod val="60000"/>
                  <a:lumOff val="40000"/>
                  <a:shade val="100000"/>
                  <a:satMod val="115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2800" dirty="0">
                <a:solidFill>
                  <a:schemeClr val="tx1"/>
                </a:solidFill>
                <a:latin typeface="Arial Black" panose="020B0A04020102020204" pitchFamily="34" charset="0"/>
              </a:rPr>
              <a:t> DİJİTAL DÜNYA</a:t>
            </a:r>
          </a:p>
        </p:txBody>
      </p:sp>
      <p:sp>
        <p:nvSpPr>
          <p:cNvPr id="6" name="Dikdörtgen 5">
            <a:extLst>
              <a:ext uri="{FF2B5EF4-FFF2-40B4-BE49-F238E27FC236}">
                <a16:creationId xmlns:a16="http://schemas.microsoft.com/office/drawing/2014/main" id="{65747287-8CF4-4251-A987-AA155DC137BD}"/>
              </a:ext>
            </a:extLst>
          </p:cNvPr>
          <p:cNvSpPr/>
          <p:nvPr/>
        </p:nvSpPr>
        <p:spPr>
          <a:xfrm>
            <a:off x="6147514" y="2667521"/>
            <a:ext cx="2331076" cy="523220"/>
          </a:xfrm>
          <a:prstGeom prst="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b="1" dirty="0">
                <a:solidFill>
                  <a:schemeClr val="tx1"/>
                </a:solidFill>
              </a:rPr>
              <a:t>TÜKETİM</a:t>
            </a:r>
          </a:p>
        </p:txBody>
      </p:sp>
      <p:sp>
        <p:nvSpPr>
          <p:cNvPr id="7" name="Dikdörtgen 6">
            <a:extLst>
              <a:ext uri="{FF2B5EF4-FFF2-40B4-BE49-F238E27FC236}">
                <a16:creationId xmlns:a16="http://schemas.microsoft.com/office/drawing/2014/main" id="{CD16978C-9102-47D9-A5BB-79C758D1DC04}"/>
              </a:ext>
            </a:extLst>
          </p:cNvPr>
          <p:cNvSpPr/>
          <p:nvPr/>
        </p:nvSpPr>
        <p:spPr>
          <a:xfrm>
            <a:off x="8955108" y="2667521"/>
            <a:ext cx="2331076" cy="523220"/>
          </a:xfrm>
          <a:prstGeom prst="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b="1" dirty="0">
                <a:solidFill>
                  <a:schemeClr val="tx1"/>
                </a:solidFill>
              </a:rPr>
              <a:t>DİJİTAL</a:t>
            </a:r>
          </a:p>
        </p:txBody>
      </p:sp>
    </p:spTree>
    <p:extLst>
      <p:ext uri="{BB962C8B-B14F-4D97-AF65-F5344CB8AC3E}">
        <p14:creationId xmlns:p14="http://schemas.microsoft.com/office/powerpoint/2010/main" val="511495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5"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2000"/>
                                        <p:tgtEl>
                                          <p:spTgt spid="8"/>
                                        </p:tgtEl>
                                      </p:cBhvr>
                                    </p:animEffect>
                                    <p:anim calcmode="lin" valueType="num">
                                      <p:cBhvr>
                                        <p:cTn id="22" dur="2000" fill="hold"/>
                                        <p:tgtEl>
                                          <p:spTgt spid="8"/>
                                        </p:tgtEl>
                                        <p:attrNameLst>
                                          <p:attrName>ppt_w</p:attrName>
                                        </p:attrNameLst>
                                      </p:cBhvr>
                                      <p:tavLst>
                                        <p:tav tm="0" fmla="#ppt_w*sin(2.5*pi*$)">
                                          <p:val>
                                            <p:fltVal val="0"/>
                                          </p:val>
                                        </p:tav>
                                        <p:tav tm="100000">
                                          <p:val>
                                            <p:fltVal val="1"/>
                                          </p:val>
                                        </p:tav>
                                      </p:tavLst>
                                    </p:anim>
                                    <p:anim calcmode="lin" valueType="num">
                                      <p:cBhvr>
                                        <p:cTn id="23" dur="2000" fill="hold"/>
                                        <p:tgtEl>
                                          <p:spTgt spid="8"/>
                                        </p:tgtEl>
                                        <p:attrNameLst>
                                          <p:attrName>ppt_h</p:attrName>
                                        </p:attrNameLst>
                                      </p:cBhvr>
                                      <p:tavLst>
                                        <p:tav tm="0">
                                          <p:val>
                                            <p:strVal val="#ppt_h"/>
                                          </p:val>
                                        </p:tav>
                                        <p:tav tm="100000">
                                          <p:val>
                                            <p:strVal val="#ppt_h"/>
                                          </p:val>
                                        </p:tav>
                                      </p:tavLst>
                                    </p:anim>
                                  </p:childTnLst>
                                </p:cTn>
                              </p:par>
                              <p:par>
                                <p:cTn id="24" presetID="45" presetClass="entr" presetSubtype="0"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2000"/>
                                        <p:tgtEl>
                                          <p:spTgt spid="9"/>
                                        </p:tgtEl>
                                      </p:cBhvr>
                                    </p:animEffect>
                                    <p:anim calcmode="lin" valueType="num">
                                      <p:cBhvr>
                                        <p:cTn id="27" dur="2000" fill="hold"/>
                                        <p:tgtEl>
                                          <p:spTgt spid="9"/>
                                        </p:tgtEl>
                                        <p:attrNameLst>
                                          <p:attrName>ppt_w</p:attrName>
                                        </p:attrNameLst>
                                      </p:cBhvr>
                                      <p:tavLst>
                                        <p:tav tm="0" fmla="#ppt_w*sin(2.5*pi*$)">
                                          <p:val>
                                            <p:fltVal val="0"/>
                                          </p:val>
                                        </p:tav>
                                        <p:tav tm="100000">
                                          <p:val>
                                            <p:fltVal val="1"/>
                                          </p:val>
                                        </p:tav>
                                      </p:tavLst>
                                    </p:anim>
                                    <p:anim calcmode="lin" valueType="num">
                                      <p:cBhvr>
                                        <p:cTn id="28" dur="2000" fill="hold"/>
                                        <p:tgtEl>
                                          <p:spTgt spid="9"/>
                                        </p:tgtEl>
                                        <p:attrNameLst>
                                          <p:attrName>ppt_h</p:attrName>
                                        </p:attrNameLst>
                                      </p:cBhvr>
                                      <p:tavLst>
                                        <p:tav tm="0">
                                          <p:val>
                                            <p:strVal val="#ppt_h"/>
                                          </p:val>
                                        </p:tav>
                                        <p:tav tm="100000">
                                          <p:val>
                                            <p:strVal val="#ppt_h"/>
                                          </p:val>
                                        </p:tav>
                                      </p:tavLst>
                                    </p:anim>
                                  </p:childTnLst>
                                </p:cTn>
                              </p:par>
                              <p:par>
                                <p:cTn id="29" presetID="45" presetClass="entr" presetSubtype="0"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2000"/>
                                        <p:tgtEl>
                                          <p:spTgt spid="6"/>
                                        </p:tgtEl>
                                      </p:cBhvr>
                                    </p:animEffect>
                                    <p:anim calcmode="lin" valueType="num">
                                      <p:cBhvr>
                                        <p:cTn id="32" dur="2000" fill="hold"/>
                                        <p:tgtEl>
                                          <p:spTgt spid="6"/>
                                        </p:tgtEl>
                                        <p:attrNameLst>
                                          <p:attrName>ppt_w</p:attrName>
                                        </p:attrNameLst>
                                      </p:cBhvr>
                                      <p:tavLst>
                                        <p:tav tm="0" fmla="#ppt_w*sin(2.5*pi*$)">
                                          <p:val>
                                            <p:fltVal val="0"/>
                                          </p:val>
                                        </p:tav>
                                        <p:tav tm="100000">
                                          <p:val>
                                            <p:fltVal val="1"/>
                                          </p:val>
                                        </p:tav>
                                      </p:tavLst>
                                    </p:anim>
                                    <p:anim calcmode="lin" valueType="num">
                                      <p:cBhvr>
                                        <p:cTn id="33" dur="2000" fill="hold"/>
                                        <p:tgtEl>
                                          <p:spTgt spid="6"/>
                                        </p:tgtEl>
                                        <p:attrNameLst>
                                          <p:attrName>ppt_h</p:attrName>
                                        </p:attrNameLst>
                                      </p:cBhvr>
                                      <p:tavLst>
                                        <p:tav tm="0">
                                          <p:val>
                                            <p:strVal val="#ppt_h"/>
                                          </p:val>
                                        </p:tav>
                                        <p:tav tm="100000">
                                          <p:val>
                                            <p:strVal val="#ppt_h"/>
                                          </p:val>
                                        </p:tav>
                                      </p:tavLst>
                                    </p:anim>
                                  </p:childTnLst>
                                </p:cTn>
                              </p:par>
                              <p:par>
                                <p:cTn id="34" presetID="45" presetClass="entr" presetSubtype="0" fill="hold" grpId="0" nodeType="with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2000"/>
                                        <p:tgtEl>
                                          <p:spTgt spid="7"/>
                                        </p:tgtEl>
                                      </p:cBhvr>
                                    </p:animEffect>
                                    <p:anim calcmode="lin" valueType="num">
                                      <p:cBhvr>
                                        <p:cTn id="37" dur="2000" fill="hold"/>
                                        <p:tgtEl>
                                          <p:spTgt spid="7"/>
                                        </p:tgtEl>
                                        <p:attrNameLst>
                                          <p:attrName>ppt_w</p:attrName>
                                        </p:attrNameLst>
                                      </p:cBhvr>
                                      <p:tavLst>
                                        <p:tav tm="0" fmla="#ppt_w*sin(2.5*pi*$)">
                                          <p:val>
                                            <p:fltVal val="0"/>
                                          </p:val>
                                        </p:tav>
                                        <p:tav tm="100000">
                                          <p:val>
                                            <p:fltVal val="1"/>
                                          </p:val>
                                        </p:tav>
                                      </p:tavLst>
                                    </p:anim>
                                    <p:anim calcmode="lin" valueType="num">
                                      <p:cBhvr>
                                        <p:cTn id="38" dur="20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P spid="9" grpId="0" animBg="1"/>
      <p:bldP spid="28" grpId="0" animBg="1"/>
      <p:bldP spid="6" grpId="0" animBg="1"/>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etin kutusu 4">
            <a:extLst>
              <a:ext uri="{FF2B5EF4-FFF2-40B4-BE49-F238E27FC236}">
                <a16:creationId xmlns:a16="http://schemas.microsoft.com/office/drawing/2014/main" id="{7A4748F1-1A2E-4616-AA6B-E6F56DECB15E}"/>
              </a:ext>
            </a:extLst>
          </p:cNvPr>
          <p:cNvSpPr txBox="1"/>
          <p:nvPr/>
        </p:nvSpPr>
        <p:spPr>
          <a:xfrm>
            <a:off x="230778" y="803578"/>
            <a:ext cx="2217274" cy="523220"/>
          </a:xfrm>
          <a:prstGeom prst="rect">
            <a:avLst/>
          </a:prstGeom>
          <a:noFill/>
        </p:spPr>
        <p:txBody>
          <a:bodyPr wrap="none" rtlCol="0">
            <a:spAutoFit/>
          </a:bodyPr>
          <a:lstStyle/>
          <a:p>
            <a:r>
              <a:rPr lang="tr-TR" sz="2800" b="1" dirty="0">
                <a:solidFill>
                  <a:srgbClr val="FF0000"/>
                </a:solidFill>
                <a:latin typeface="Arial Black" panose="020B0A04020102020204" pitchFamily="34" charset="0"/>
              </a:rPr>
              <a:t>Kavramlar</a:t>
            </a:r>
          </a:p>
        </p:txBody>
      </p:sp>
      <p:sp>
        <p:nvSpPr>
          <p:cNvPr id="9" name="Metin kutusu 8">
            <a:extLst>
              <a:ext uri="{FF2B5EF4-FFF2-40B4-BE49-F238E27FC236}">
                <a16:creationId xmlns:a16="http://schemas.microsoft.com/office/drawing/2014/main" id="{75BE64EA-E979-4369-86FA-8D8A9711D78F}"/>
              </a:ext>
            </a:extLst>
          </p:cNvPr>
          <p:cNvSpPr txBox="1"/>
          <p:nvPr/>
        </p:nvSpPr>
        <p:spPr>
          <a:xfrm>
            <a:off x="230778" y="1631675"/>
            <a:ext cx="11611346" cy="830997"/>
          </a:xfrm>
          <a:prstGeom prst="rect">
            <a:avLst/>
          </a:prstGeom>
          <a:noFill/>
        </p:spPr>
        <p:txBody>
          <a:bodyPr wrap="square">
            <a:spAutoFit/>
          </a:bodyPr>
          <a:lstStyle/>
          <a:p>
            <a:r>
              <a:rPr lang="tr-TR" sz="2400" b="1" i="0" dirty="0">
                <a:solidFill>
                  <a:srgbClr val="FF0000"/>
                </a:solidFill>
                <a:effectLst/>
              </a:rPr>
              <a:t>Üretim: </a:t>
            </a:r>
            <a:r>
              <a:rPr lang="tr-TR" sz="2400" dirty="0"/>
              <a:t>Topraktan, hayvanlardan, bitkilerden, madenlerden vb. ürün sağlama, mal ve hizmet olarak yeni şeyler ortaya koyma işi.</a:t>
            </a:r>
          </a:p>
        </p:txBody>
      </p:sp>
      <p:sp>
        <p:nvSpPr>
          <p:cNvPr id="10" name="Dikdörtgen 9">
            <a:extLst>
              <a:ext uri="{FF2B5EF4-FFF2-40B4-BE49-F238E27FC236}">
                <a16:creationId xmlns:a16="http://schemas.microsoft.com/office/drawing/2014/main" id="{5F9A54CB-12A5-451C-8E6A-4E2EE48D9F29}"/>
              </a:ext>
            </a:extLst>
          </p:cNvPr>
          <p:cNvSpPr/>
          <p:nvPr/>
        </p:nvSpPr>
        <p:spPr>
          <a:xfrm>
            <a:off x="0" y="0"/>
            <a:ext cx="12192000" cy="624625"/>
          </a:xfrm>
          <a:prstGeom prst="rect">
            <a:avLst/>
          </a:prstGeom>
          <a:gradFill flip="none" rotWithShape="1">
            <a:gsLst>
              <a:gs pos="0">
                <a:schemeClr val="accent5">
                  <a:lumMod val="60000"/>
                  <a:lumOff val="40000"/>
                  <a:shade val="30000"/>
                  <a:satMod val="115000"/>
                </a:schemeClr>
              </a:gs>
              <a:gs pos="50000">
                <a:schemeClr val="accent5">
                  <a:lumMod val="60000"/>
                  <a:lumOff val="40000"/>
                  <a:shade val="67500"/>
                  <a:satMod val="115000"/>
                </a:schemeClr>
              </a:gs>
              <a:gs pos="100000">
                <a:schemeClr val="accent5">
                  <a:lumMod val="60000"/>
                  <a:lumOff val="40000"/>
                  <a:shade val="100000"/>
                  <a:satMod val="115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2800" dirty="0">
                <a:solidFill>
                  <a:schemeClr val="tx1"/>
                </a:solidFill>
                <a:latin typeface="Arial Black" panose="020B0A04020102020204" pitchFamily="34" charset="0"/>
              </a:rPr>
              <a:t> DİJİTAL DÜNYA</a:t>
            </a:r>
          </a:p>
        </p:txBody>
      </p:sp>
      <p:sp>
        <p:nvSpPr>
          <p:cNvPr id="11" name="Metin kutusu 10">
            <a:extLst>
              <a:ext uri="{FF2B5EF4-FFF2-40B4-BE49-F238E27FC236}">
                <a16:creationId xmlns:a16="http://schemas.microsoft.com/office/drawing/2014/main" id="{CFA92D55-D68C-4170-9C62-5E6EE2FBC47A}"/>
              </a:ext>
            </a:extLst>
          </p:cNvPr>
          <p:cNvSpPr txBox="1"/>
          <p:nvPr/>
        </p:nvSpPr>
        <p:spPr>
          <a:xfrm>
            <a:off x="230778" y="2638725"/>
            <a:ext cx="11611346" cy="830997"/>
          </a:xfrm>
          <a:prstGeom prst="rect">
            <a:avLst/>
          </a:prstGeom>
          <a:noFill/>
        </p:spPr>
        <p:txBody>
          <a:bodyPr wrap="square">
            <a:spAutoFit/>
          </a:bodyPr>
          <a:lstStyle/>
          <a:p>
            <a:r>
              <a:rPr lang="tr-TR" sz="2400" b="1" i="0" dirty="0">
                <a:solidFill>
                  <a:srgbClr val="FF0000"/>
                </a:solidFill>
                <a:effectLst/>
              </a:rPr>
              <a:t>Dağıtım: </a:t>
            </a:r>
            <a:r>
              <a:rPr lang="tr-TR" sz="2400" b="0" i="0" dirty="0">
                <a:solidFill>
                  <a:srgbClr val="202124"/>
                </a:solidFill>
                <a:effectLst/>
              </a:rPr>
              <a:t>Dağıtımın amacı, mal, hizmet ve bilgi akışını doğrudan veya dolaylı olarak son kullanıcıya ulaştırmaktır.</a:t>
            </a:r>
            <a:endParaRPr lang="tr-TR" sz="2400" dirty="0"/>
          </a:p>
        </p:txBody>
      </p:sp>
      <p:sp>
        <p:nvSpPr>
          <p:cNvPr id="12" name="Metin kutusu 11">
            <a:extLst>
              <a:ext uri="{FF2B5EF4-FFF2-40B4-BE49-F238E27FC236}">
                <a16:creationId xmlns:a16="http://schemas.microsoft.com/office/drawing/2014/main" id="{0987BB8C-96FD-4E13-AABD-ADEE2535AE34}"/>
              </a:ext>
            </a:extLst>
          </p:cNvPr>
          <p:cNvSpPr txBox="1"/>
          <p:nvPr/>
        </p:nvSpPr>
        <p:spPr>
          <a:xfrm>
            <a:off x="230778" y="3645775"/>
            <a:ext cx="11611346" cy="830997"/>
          </a:xfrm>
          <a:prstGeom prst="rect">
            <a:avLst/>
          </a:prstGeom>
          <a:noFill/>
        </p:spPr>
        <p:txBody>
          <a:bodyPr wrap="square">
            <a:spAutoFit/>
          </a:bodyPr>
          <a:lstStyle/>
          <a:p>
            <a:r>
              <a:rPr lang="tr-TR" sz="2400" b="1" i="0" dirty="0">
                <a:solidFill>
                  <a:srgbClr val="FF0000"/>
                </a:solidFill>
                <a:effectLst/>
              </a:rPr>
              <a:t>Tüketim: </a:t>
            </a:r>
            <a:r>
              <a:rPr lang="tr-TR" sz="2400" dirty="0"/>
              <a:t>Ü</a:t>
            </a:r>
            <a:r>
              <a:rPr lang="tr-TR" sz="2400" b="0" i="0" dirty="0">
                <a:effectLst/>
              </a:rPr>
              <a:t>retilen mal ve hizmetlerin; gereksinim ve isteklerini karşılamaları amacıyla insanlar tarafından kullanılmasıdır.</a:t>
            </a:r>
            <a:endParaRPr lang="tr-TR" sz="2400" dirty="0"/>
          </a:p>
        </p:txBody>
      </p:sp>
      <p:sp>
        <p:nvSpPr>
          <p:cNvPr id="13" name="Metin kutusu 12">
            <a:extLst>
              <a:ext uri="{FF2B5EF4-FFF2-40B4-BE49-F238E27FC236}">
                <a16:creationId xmlns:a16="http://schemas.microsoft.com/office/drawing/2014/main" id="{2CBBD69A-B8D4-4B60-8267-495690B1FCD6}"/>
              </a:ext>
            </a:extLst>
          </p:cNvPr>
          <p:cNvSpPr txBox="1"/>
          <p:nvPr/>
        </p:nvSpPr>
        <p:spPr>
          <a:xfrm>
            <a:off x="230778" y="4652825"/>
            <a:ext cx="11611346" cy="1569660"/>
          </a:xfrm>
          <a:prstGeom prst="rect">
            <a:avLst/>
          </a:prstGeom>
          <a:noFill/>
        </p:spPr>
        <p:txBody>
          <a:bodyPr wrap="square">
            <a:spAutoFit/>
          </a:bodyPr>
          <a:lstStyle/>
          <a:p>
            <a:r>
              <a:rPr lang="tr-TR" sz="2400" b="1" i="0" dirty="0">
                <a:solidFill>
                  <a:srgbClr val="FF0000"/>
                </a:solidFill>
                <a:effectLst/>
              </a:rPr>
              <a:t>Dijital: </a:t>
            </a:r>
            <a:r>
              <a:rPr lang="tr-TR" sz="2400" i="0" dirty="0">
                <a:effectLst/>
              </a:rPr>
              <a:t>K</a:t>
            </a:r>
            <a:r>
              <a:rPr lang="tr-TR" sz="2400" dirty="0"/>
              <a:t>odlamalar aracılığı ile elektronik ortama işlenmiş bilgidir. Örneğin bir fotoğraf</a:t>
            </a:r>
            <a:br>
              <a:rPr lang="tr-TR" sz="2400" dirty="0"/>
            </a:br>
            <a:r>
              <a:rPr lang="tr-TR" sz="2400" dirty="0"/>
              <a:t>kağıt üzerine basıldığında nesnedir. Ancak kodlamalar aracılığı ile bilgisayar, tablet veya </a:t>
            </a:r>
            <a:br>
              <a:rPr lang="tr-TR" sz="2400" dirty="0"/>
            </a:br>
            <a:r>
              <a:rPr lang="tr-TR" sz="2400" dirty="0"/>
              <a:t>akıllı telefon ekranında belirdiğinde dijital bir verdir. Elektronik cihazların ekranlarında</a:t>
            </a:r>
            <a:br>
              <a:rPr lang="tr-TR" sz="2400" dirty="0"/>
            </a:br>
            <a:r>
              <a:rPr lang="tr-TR" sz="2400" dirty="0"/>
              <a:t>gördüğümüz her şey dijital bilgilerdir.</a:t>
            </a:r>
          </a:p>
        </p:txBody>
      </p:sp>
    </p:spTree>
    <p:extLst>
      <p:ext uri="{BB962C8B-B14F-4D97-AF65-F5344CB8AC3E}">
        <p14:creationId xmlns:p14="http://schemas.microsoft.com/office/powerpoint/2010/main" val="1349345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2" grpId="0"/>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ikdörtgen 9">
            <a:extLst>
              <a:ext uri="{FF2B5EF4-FFF2-40B4-BE49-F238E27FC236}">
                <a16:creationId xmlns:a16="http://schemas.microsoft.com/office/drawing/2014/main" id="{5F9A54CB-12A5-451C-8E6A-4E2EE48D9F29}"/>
              </a:ext>
            </a:extLst>
          </p:cNvPr>
          <p:cNvSpPr/>
          <p:nvPr/>
        </p:nvSpPr>
        <p:spPr>
          <a:xfrm>
            <a:off x="0" y="0"/>
            <a:ext cx="12192000" cy="624625"/>
          </a:xfrm>
          <a:prstGeom prst="rect">
            <a:avLst/>
          </a:prstGeom>
          <a:gradFill flip="none" rotWithShape="1">
            <a:gsLst>
              <a:gs pos="0">
                <a:schemeClr val="accent5">
                  <a:lumMod val="60000"/>
                  <a:lumOff val="40000"/>
                  <a:shade val="30000"/>
                  <a:satMod val="115000"/>
                </a:schemeClr>
              </a:gs>
              <a:gs pos="50000">
                <a:schemeClr val="accent5">
                  <a:lumMod val="60000"/>
                  <a:lumOff val="40000"/>
                  <a:shade val="67500"/>
                  <a:satMod val="115000"/>
                </a:schemeClr>
              </a:gs>
              <a:gs pos="100000">
                <a:schemeClr val="accent5">
                  <a:lumMod val="60000"/>
                  <a:lumOff val="40000"/>
                  <a:shade val="100000"/>
                  <a:satMod val="115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2800" dirty="0">
                <a:solidFill>
                  <a:schemeClr val="tx1"/>
                </a:solidFill>
                <a:latin typeface="Arial Black" panose="020B0A04020102020204" pitchFamily="34" charset="0"/>
              </a:rPr>
              <a:t> DİJİTAL DÜNYA</a:t>
            </a:r>
          </a:p>
        </p:txBody>
      </p:sp>
      <p:pic>
        <p:nvPicPr>
          <p:cNvPr id="3" name="Resim 2">
            <a:extLst>
              <a:ext uri="{FF2B5EF4-FFF2-40B4-BE49-F238E27FC236}">
                <a16:creationId xmlns:a16="http://schemas.microsoft.com/office/drawing/2014/main" id="{09D3981C-141D-4E00-9BB8-A4865BE752D6}"/>
              </a:ext>
            </a:extLst>
          </p:cNvPr>
          <p:cNvPicPr>
            <a:picLocks noChangeAspect="1"/>
          </p:cNvPicPr>
          <p:nvPr/>
        </p:nvPicPr>
        <p:blipFill>
          <a:blip r:embed="rId2"/>
          <a:stretch>
            <a:fillRect/>
          </a:stretch>
        </p:blipFill>
        <p:spPr>
          <a:xfrm>
            <a:off x="239743" y="934129"/>
            <a:ext cx="4633596" cy="3077640"/>
          </a:xfrm>
          <a:prstGeom prst="rect">
            <a:avLst/>
          </a:prstGeom>
        </p:spPr>
      </p:pic>
      <p:sp>
        <p:nvSpPr>
          <p:cNvPr id="6" name="Metin kutusu 5">
            <a:extLst>
              <a:ext uri="{FF2B5EF4-FFF2-40B4-BE49-F238E27FC236}">
                <a16:creationId xmlns:a16="http://schemas.microsoft.com/office/drawing/2014/main" id="{BC97EC25-0639-4018-A9B8-BAAAFA3CF8CF}"/>
              </a:ext>
            </a:extLst>
          </p:cNvPr>
          <p:cNvSpPr txBox="1"/>
          <p:nvPr/>
        </p:nvSpPr>
        <p:spPr>
          <a:xfrm>
            <a:off x="5013100" y="934129"/>
            <a:ext cx="7054403" cy="3416320"/>
          </a:xfrm>
          <a:prstGeom prst="rect">
            <a:avLst/>
          </a:prstGeom>
          <a:noFill/>
        </p:spPr>
        <p:txBody>
          <a:bodyPr wrap="square">
            <a:spAutoFit/>
          </a:bodyPr>
          <a:lstStyle/>
          <a:p>
            <a:pPr algn="l"/>
            <a:r>
              <a:rPr lang="tr-TR" sz="2400" b="0" i="0" u="none" strike="noStrike" baseline="0" dirty="0"/>
              <a:t>Geçmiş yüzyıllarda insanlar üretim, dağıtım ve tüketim ağında insan ve hayvan gücünden yararlanıyordu. Üretilen ürünlerde büyük bir emek bulunuyordu. Bunun için söylenmiş sözler bile vardı. Örneğin, üretilen bir ürün için el emeği göz nuru denilirdi. Günümüzde ise üretim, dağıtım ve tüketim ağında çok önemli ve hızlı gelişmeler oluyor. Bilimsel ve teknolojik gelişmeler her alanda olduğu gibi bu alanda da önemli değişikliklere yol açtı. </a:t>
            </a:r>
            <a:r>
              <a:rPr lang="tr-TR" sz="2400" b="0" i="0" u="none" strike="noStrike" baseline="0" dirty="0">
                <a:latin typeface="CaslonPro-Regular"/>
              </a:rPr>
              <a:t>Geçmişte çok sayıda kişinin</a:t>
            </a:r>
            <a:endParaRPr lang="tr-TR" sz="2400" dirty="0"/>
          </a:p>
        </p:txBody>
      </p:sp>
      <p:sp>
        <p:nvSpPr>
          <p:cNvPr id="8" name="Metin kutusu 7">
            <a:extLst>
              <a:ext uri="{FF2B5EF4-FFF2-40B4-BE49-F238E27FC236}">
                <a16:creationId xmlns:a16="http://schemas.microsoft.com/office/drawing/2014/main" id="{813EA8CF-591B-488E-A53A-30D35B449817}"/>
              </a:ext>
            </a:extLst>
          </p:cNvPr>
          <p:cNvSpPr txBox="1"/>
          <p:nvPr/>
        </p:nvSpPr>
        <p:spPr>
          <a:xfrm>
            <a:off x="239742" y="4305376"/>
            <a:ext cx="11692533" cy="1938992"/>
          </a:xfrm>
          <a:prstGeom prst="rect">
            <a:avLst/>
          </a:prstGeom>
          <a:noFill/>
        </p:spPr>
        <p:txBody>
          <a:bodyPr wrap="square">
            <a:spAutoFit/>
          </a:bodyPr>
          <a:lstStyle/>
          <a:p>
            <a:pPr algn="l"/>
            <a:r>
              <a:rPr lang="tr-TR" sz="2400" b="0" i="0" u="none" strike="noStrike" baseline="0" dirty="0"/>
              <a:t>bir günde yaptığı iş, günümüzde dijital teknolojiler ile kısa sürede yapılmakta, yaşamımız giderek kolaylaşmaktadır. Örneğin, önceleri sadece konuşma ve mesajlaşma için kullanılan cep telefonları ile artık genel ağa bağlanmak, sesli ve görüntülü konuşmak, fotoğraf ve video paylaşmak mümkün olmaktadır. Dijital teknolojilerin üretim, dağıtım ve tüketim ağında meydana getirdiği değişimleri şu örnek üzerinden de analiz edebiliriz.</a:t>
            </a:r>
            <a:endParaRPr lang="tr-TR" sz="2400" dirty="0"/>
          </a:p>
        </p:txBody>
      </p:sp>
    </p:spTree>
    <p:extLst>
      <p:ext uri="{BB962C8B-B14F-4D97-AF65-F5344CB8AC3E}">
        <p14:creationId xmlns:p14="http://schemas.microsoft.com/office/powerpoint/2010/main" val="2558136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ikdörtgen 9">
            <a:extLst>
              <a:ext uri="{FF2B5EF4-FFF2-40B4-BE49-F238E27FC236}">
                <a16:creationId xmlns:a16="http://schemas.microsoft.com/office/drawing/2014/main" id="{5F9A54CB-12A5-451C-8E6A-4E2EE48D9F29}"/>
              </a:ext>
            </a:extLst>
          </p:cNvPr>
          <p:cNvSpPr/>
          <p:nvPr/>
        </p:nvSpPr>
        <p:spPr>
          <a:xfrm>
            <a:off x="0" y="0"/>
            <a:ext cx="12192000" cy="624625"/>
          </a:xfrm>
          <a:prstGeom prst="rect">
            <a:avLst/>
          </a:prstGeom>
          <a:gradFill flip="none" rotWithShape="1">
            <a:gsLst>
              <a:gs pos="0">
                <a:schemeClr val="accent5">
                  <a:lumMod val="60000"/>
                  <a:lumOff val="40000"/>
                  <a:shade val="30000"/>
                  <a:satMod val="115000"/>
                </a:schemeClr>
              </a:gs>
              <a:gs pos="50000">
                <a:schemeClr val="accent5">
                  <a:lumMod val="60000"/>
                  <a:lumOff val="40000"/>
                  <a:shade val="67500"/>
                  <a:satMod val="115000"/>
                </a:schemeClr>
              </a:gs>
              <a:gs pos="100000">
                <a:schemeClr val="accent5">
                  <a:lumMod val="60000"/>
                  <a:lumOff val="40000"/>
                  <a:shade val="100000"/>
                  <a:satMod val="115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2800" dirty="0">
                <a:solidFill>
                  <a:schemeClr val="tx1"/>
                </a:solidFill>
                <a:latin typeface="Arial Black" panose="020B0A04020102020204" pitchFamily="34" charset="0"/>
              </a:rPr>
              <a:t> DİJİTAL DÜNYA</a:t>
            </a:r>
          </a:p>
        </p:txBody>
      </p:sp>
      <p:sp>
        <p:nvSpPr>
          <p:cNvPr id="14" name="Metin kutusu 13">
            <a:extLst>
              <a:ext uri="{FF2B5EF4-FFF2-40B4-BE49-F238E27FC236}">
                <a16:creationId xmlns:a16="http://schemas.microsoft.com/office/drawing/2014/main" id="{E01922DD-FF3F-4055-8EFC-0F86F4B74D8A}"/>
              </a:ext>
            </a:extLst>
          </p:cNvPr>
          <p:cNvSpPr txBox="1"/>
          <p:nvPr/>
        </p:nvSpPr>
        <p:spPr>
          <a:xfrm>
            <a:off x="138447" y="1395183"/>
            <a:ext cx="11652161" cy="4524315"/>
          </a:xfrm>
          <a:prstGeom prst="rect">
            <a:avLst/>
          </a:prstGeom>
          <a:noFill/>
        </p:spPr>
        <p:txBody>
          <a:bodyPr wrap="square">
            <a:spAutoFit/>
          </a:bodyPr>
          <a:lstStyle/>
          <a:p>
            <a:pPr algn="ctr"/>
            <a:r>
              <a:rPr lang="tr-TR" sz="2400" b="0" i="0" u="none" strike="noStrike" baseline="0" dirty="0"/>
              <a:t>Yakın zamana kadar insanlar giydikleri elbiseleri el tezgâhlarında dokunan kumaşlardan kendileri dikerek ya da terziye diktirerek giyerlerdi. Kumaşlar fabrikalarda dokunmaya başlanınca insanlar terziye gidip beğendikleri kumaştan elbise diktirmeye başladılar. Günümüzde bütün bunlar geride kaldı. Kumaşlar dijitalleşmiş makinelerde el değmeden dokunur oldu. Sayısız model ve büyüklükte elbiseler çok hızlı bir şekilde hazırlanmaya başlandı. Dağıtım ağı genel ağ üzerinden takip edilip hızla mağazalara ulaşır oldu. Peki ya bu gelişme yeterli miydi? Tabi ki hayır. Dijital teknoloji geliştikçe elbise almak da kolaylaştı. E-ticaret ile oturduğumuz yerden istediğimiz elbiseyi seçip ödemesini yapar olduk. Seçtiğimiz elbise ise kısa zamanda adresimize gelmeye başladı. Günümüzde fabrikalarda insan gücüne giderek daha az ihtiyaç duyulmakta, işlerin birçoğu çeşitli bilgisayar </a:t>
            </a:r>
            <a:r>
              <a:rPr lang="tr-TR" sz="2400" b="0" i="0" u="none" strike="noStrike" baseline="0" dirty="0" err="1"/>
              <a:t>programlarıile</a:t>
            </a:r>
            <a:r>
              <a:rPr lang="tr-TR" sz="2400" b="0" i="0" u="none" strike="noStrike" baseline="0" dirty="0"/>
              <a:t> çalışan robotlar tarafından yapılmaktadır. Aşağıdaki haberde de görüldüğü gibi üretimin yanı sıra dağıtım alanında da çok yakında bu teknolojinin kullanılması amaçlanmaktadır.</a:t>
            </a:r>
            <a:endParaRPr lang="tr-TR" sz="2400" dirty="0"/>
          </a:p>
        </p:txBody>
      </p:sp>
    </p:spTree>
    <p:extLst>
      <p:ext uri="{BB962C8B-B14F-4D97-AF65-F5344CB8AC3E}">
        <p14:creationId xmlns:p14="http://schemas.microsoft.com/office/powerpoint/2010/main" val="1849524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ikdörtgen 9">
            <a:extLst>
              <a:ext uri="{FF2B5EF4-FFF2-40B4-BE49-F238E27FC236}">
                <a16:creationId xmlns:a16="http://schemas.microsoft.com/office/drawing/2014/main" id="{5F9A54CB-12A5-451C-8E6A-4E2EE48D9F29}"/>
              </a:ext>
            </a:extLst>
          </p:cNvPr>
          <p:cNvSpPr/>
          <p:nvPr/>
        </p:nvSpPr>
        <p:spPr>
          <a:xfrm>
            <a:off x="0" y="0"/>
            <a:ext cx="12192000" cy="624625"/>
          </a:xfrm>
          <a:prstGeom prst="rect">
            <a:avLst/>
          </a:prstGeom>
          <a:gradFill flip="none" rotWithShape="1">
            <a:gsLst>
              <a:gs pos="0">
                <a:schemeClr val="accent5">
                  <a:lumMod val="60000"/>
                  <a:lumOff val="40000"/>
                  <a:shade val="30000"/>
                  <a:satMod val="115000"/>
                </a:schemeClr>
              </a:gs>
              <a:gs pos="50000">
                <a:schemeClr val="accent5">
                  <a:lumMod val="60000"/>
                  <a:lumOff val="40000"/>
                  <a:shade val="67500"/>
                  <a:satMod val="115000"/>
                </a:schemeClr>
              </a:gs>
              <a:gs pos="100000">
                <a:schemeClr val="accent5">
                  <a:lumMod val="60000"/>
                  <a:lumOff val="40000"/>
                  <a:shade val="100000"/>
                  <a:satMod val="115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2800" dirty="0">
                <a:solidFill>
                  <a:schemeClr val="tx1"/>
                </a:solidFill>
                <a:latin typeface="Arial Black" panose="020B0A04020102020204" pitchFamily="34" charset="0"/>
              </a:rPr>
              <a:t> DİJİTAL DÜNYA</a:t>
            </a:r>
          </a:p>
        </p:txBody>
      </p:sp>
      <p:pic>
        <p:nvPicPr>
          <p:cNvPr id="3" name="Resim 2">
            <a:extLst>
              <a:ext uri="{FF2B5EF4-FFF2-40B4-BE49-F238E27FC236}">
                <a16:creationId xmlns:a16="http://schemas.microsoft.com/office/drawing/2014/main" id="{65FDE4D1-730B-4762-9477-2671F610496F}"/>
              </a:ext>
            </a:extLst>
          </p:cNvPr>
          <p:cNvPicPr>
            <a:picLocks noChangeAspect="1"/>
          </p:cNvPicPr>
          <p:nvPr/>
        </p:nvPicPr>
        <p:blipFill>
          <a:blip r:embed="rId2"/>
          <a:stretch>
            <a:fillRect/>
          </a:stretch>
        </p:blipFill>
        <p:spPr>
          <a:xfrm>
            <a:off x="284394" y="992936"/>
            <a:ext cx="4372204" cy="3102546"/>
          </a:xfrm>
          <a:prstGeom prst="rect">
            <a:avLst/>
          </a:prstGeom>
        </p:spPr>
      </p:pic>
      <p:sp>
        <p:nvSpPr>
          <p:cNvPr id="6" name="Metin kutusu 5">
            <a:extLst>
              <a:ext uri="{FF2B5EF4-FFF2-40B4-BE49-F238E27FC236}">
                <a16:creationId xmlns:a16="http://schemas.microsoft.com/office/drawing/2014/main" id="{5F3AC8D0-7E45-4EBB-AD81-DA5BA65B7DD4}"/>
              </a:ext>
            </a:extLst>
          </p:cNvPr>
          <p:cNvSpPr txBox="1"/>
          <p:nvPr/>
        </p:nvSpPr>
        <p:spPr>
          <a:xfrm>
            <a:off x="4871433" y="992936"/>
            <a:ext cx="6932053" cy="830997"/>
          </a:xfrm>
          <a:prstGeom prst="rect">
            <a:avLst/>
          </a:prstGeom>
          <a:noFill/>
        </p:spPr>
        <p:txBody>
          <a:bodyPr wrap="square">
            <a:spAutoFit/>
          </a:bodyPr>
          <a:lstStyle/>
          <a:p>
            <a:pPr algn="l"/>
            <a:r>
              <a:rPr lang="tr-TR" sz="2400" b="1" i="0" u="none" strike="noStrike" baseline="0" dirty="0">
                <a:latin typeface="CaslonPro-Bold"/>
              </a:rPr>
              <a:t>PTT’nin 2018 Yılı İçinde </a:t>
            </a:r>
            <a:r>
              <a:rPr lang="tr-TR" sz="2400" b="1" i="0" u="none" strike="noStrike" baseline="0" dirty="0" err="1">
                <a:latin typeface="CaslonPro-Bold"/>
              </a:rPr>
              <a:t>Drone</a:t>
            </a:r>
            <a:r>
              <a:rPr lang="tr-TR" sz="2400" b="1" i="0" u="none" strike="noStrike" baseline="0" dirty="0">
                <a:latin typeface="CaslonPro-Bold"/>
              </a:rPr>
              <a:t> (</a:t>
            </a:r>
            <a:r>
              <a:rPr lang="tr-TR" sz="2400" b="1" i="0" u="none" strike="noStrike" baseline="0" dirty="0" err="1">
                <a:latin typeface="CaslonPro-Bold"/>
              </a:rPr>
              <a:t>uçangöz</a:t>
            </a:r>
            <a:r>
              <a:rPr lang="tr-TR" sz="2400" b="1" i="0" u="none" strike="noStrike" baseline="0" dirty="0">
                <a:latin typeface="CaslonPro-Bold"/>
              </a:rPr>
              <a:t>) ile Kargo</a:t>
            </a:r>
          </a:p>
          <a:p>
            <a:pPr algn="l"/>
            <a:r>
              <a:rPr lang="tr-TR" sz="2400" b="1" i="0" u="none" strike="noStrike" baseline="0" dirty="0">
                <a:latin typeface="CaslonPro-Bold"/>
              </a:rPr>
              <a:t>Taşımacılığına Başlayacağı Bildirildi</a:t>
            </a:r>
            <a:endParaRPr lang="tr-TR" sz="2400" dirty="0"/>
          </a:p>
        </p:txBody>
      </p:sp>
      <p:sp>
        <p:nvSpPr>
          <p:cNvPr id="8" name="Metin kutusu 7">
            <a:extLst>
              <a:ext uri="{FF2B5EF4-FFF2-40B4-BE49-F238E27FC236}">
                <a16:creationId xmlns:a16="http://schemas.microsoft.com/office/drawing/2014/main" id="{BAFD465B-0002-4912-BD65-06E1089CAAFF}"/>
              </a:ext>
            </a:extLst>
          </p:cNvPr>
          <p:cNvSpPr txBox="1"/>
          <p:nvPr/>
        </p:nvSpPr>
        <p:spPr>
          <a:xfrm>
            <a:off x="4871433" y="1956343"/>
            <a:ext cx="6932052" cy="1569660"/>
          </a:xfrm>
          <a:prstGeom prst="rect">
            <a:avLst/>
          </a:prstGeom>
          <a:noFill/>
        </p:spPr>
        <p:txBody>
          <a:bodyPr wrap="square">
            <a:spAutoFit/>
          </a:bodyPr>
          <a:lstStyle/>
          <a:p>
            <a:pPr algn="l"/>
            <a:r>
              <a:rPr lang="tr-TR" sz="2400" b="0" i="0" u="none" strike="noStrike" baseline="0" dirty="0"/>
              <a:t>Antalya’da düzenlenen Uluslararası E-Ticaret Konferansı’nda Türk mühendislerinin ürettiği millî </a:t>
            </a:r>
            <a:r>
              <a:rPr lang="tr-TR" sz="2400" b="0" i="0" u="none" strike="noStrike" baseline="0" dirty="0" err="1"/>
              <a:t>Kargomat</a:t>
            </a:r>
            <a:r>
              <a:rPr lang="tr-TR" sz="2400" b="0" i="0" u="none" strike="noStrike" baseline="0" dirty="0"/>
              <a:t> ve PTT tarafından oluşturulan “E-Ticaret Platformu” tanıtıldı.</a:t>
            </a:r>
            <a:endParaRPr lang="tr-TR" sz="2400" dirty="0"/>
          </a:p>
        </p:txBody>
      </p:sp>
    </p:spTree>
    <p:extLst>
      <p:ext uri="{BB962C8B-B14F-4D97-AF65-F5344CB8AC3E}">
        <p14:creationId xmlns:p14="http://schemas.microsoft.com/office/powerpoint/2010/main" val="87713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ikdörtgen 9">
            <a:extLst>
              <a:ext uri="{FF2B5EF4-FFF2-40B4-BE49-F238E27FC236}">
                <a16:creationId xmlns:a16="http://schemas.microsoft.com/office/drawing/2014/main" id="{5F9A54CB-12A5-451C-8E6A-4E2EE48D9F29}"/>
              </a:ext>
            </a:extLst>
          </p:cNvPr>
          <p:cNvSpPr/>
          <p:nvPr/>
        </p:nvSpPr>
        <p:spPr>
          <a:xfrm>
            <a:off x="0" y="0"/>
            <a:ext cx="12192000" cy="624625"/>
          </a:xfrm>
          <a:prstGeom prst="rect">
            <a:avLst/>
          </a:prstGeom>
          <a:gradFill flip="none" rotWithShape="1">
            <a:gsLst>
              <a:gs pos="0">
                <a:schemeClr val="accent5">
                  <a:lumMod val="60000"/>
                  <a:lumOff val="40000"/>
                  <a:shade val="30000"/>
                  <a:satMod val="115000"/>
                </a:schemeClr>
              </a:gs>
              <a:gs pos="50000">
                <a:schemeClr val="accent5">
                  <a:lumMod val="60000"/>
                  <a:lumOff val="40000"/>
                  <a:shade val="67500"/>
                  <a:satMod val="115000"/>
                </a:schemeClr>
              </a:gs>
              <a:gs pos="100000">
                <a:schemeClr val="accent5">
                  <a:lumMod val="60000"/>
                  <a:lumOff val="40000"/>
                  <a:shade val="100000"/>
                  <a:satMod val="115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2800" dirty="0">
                <a:solidFill>
                  <a:schemeClr val="tx1"/>
                </a:solidFill>
                <a:latin typeface="Arial Black" panose="020B0A04020102020204" pitchFamily="34" charset="0"/>
              </a:rPr>
              <a:t> DİJİTAL DÜNYA</a:t>
            </a:r>
          </a:p>
        </p:txBody>
      </p:sp>
      <p:pic>
        <p:nvPicPr>
          <p:cNvPr id="2" name="Amazon Blimp - Amazon Zeplin">
            <a:hlinkClick r:id="" action="ppaction://media"/>
            <a:extLst>
              <a:ext uri="{FF2B5EF4-FFF2-40B4-BE49-F238E27FC236}">
                <a16:creationId xmlns:a16="http://schemas.microsoft.com/office/drawing/2014/main" id="{FC56395E-0FD0-41DC-A90A-3F4FB036A395}"/>
              </a:ext>
            </a:extLst>
          </p:cNvPr>
          <p:cNvPicPr>
            <a:picLocks noChangeAspect="1"/>
          </p:cNvPicPr>
          <p:nvPr>
            <a:videoFile r:link="rId1"/>
            <p:extLst>
              <p:ext uri="{DAA4B4D4-6D71-4841-9C94-3DE7FCFB9230}">
                <p14:media xmlns:p14="http://schemas.microsoft.com/office/powerpoint/2010/main" r:embed="rId2">
                  <p14:trim end="5717.9192"/>
                </p14:media>
              </p:ext>
            </p:extLst>
          </p:nvPr>
        </p:nvPicPr>
        <p:blipFill>
          <a:blip r:embed="rId4"/>
          <a:stretch>
            <a:fillRect/>
          </a:stretch>
        </p:blipFill>
        <p:spPr>
          <a:xfrm>
            <a:off x="1847156" y="1907795"/>
            <a:ext cx="8497686" cy="4779949"/>
          </a:xfrm>
          <a:prstGeom prst="rect">
            <a:avLst/>
          </a:prstGeom>
        </p:spPr>
      </p:pic>
      <p:sp>
        <p:nvSpPr>
          <p:cNvPr id="3" name="Metin kutusu 2">
            <a:extLst>
              <a:ext uri="{FF2B5EF4-FFF2-40B4-BE49-F238E27FC236}">
                <a16:creationId xmlns:a16="http://schemas.microsoft.com/office/drawing/2014/main" id="{AC78B1F5-6091-49B1-9663-9F8EF29AFED7}"/>
              </a:ext>
            </a:extLst>
          </p:cNvPr>
          <p:cNvSpPr txBox="1"/>
          <p:nvPr/>
        </p:nvSpPr>
        <p:spPr>
          <a:xfrm>
            <a:off x="1344923" y="1146220"/>
            <a:ext cx="9502153" cy="461665"/>
          </a:xfrm>
          <a:prstGeom prst="rect">
            <a:avLst/>
          </a:prstGeom>
          <a:noFill/>
        </p:spPr>
        <p:txBody>
          <a:bodyPr wrap="none" rtlCol="0">
            <a:spAutoFit/>
          </a:bodyPr>
          <a:lstStyle/>
          <a:p>
            <a:r>
              <a:rPr lang="tr-TR" sz="2400" b="1" dirty="0"/>
              <a:t>Küresel Bir E-Ticaret Sitesinin </a:t>
            </a:r>
            <a:r>
              <a:rPr lang="tr-TR" sz="2400" b="1" dirty="0" err="1"/>
              <a:t>Dronelar</a:t>
            </a:r>
            <a:r>
              <a:rPr lang="tr-TR" sz="2400" b="1" dirty="0"/>
              <a:t> İle Kargo Projesinin Canlandırması</a:t>
            </a:r>
          </a:p>
        </p:txBody>
      </p:sp>
    </p:spTree>
    <p:extLst>
      <p:ext uri="{BB962C8B-B14F-4D97-AF65-F5344CB8AC3E}">
        <p14:creationId xmlns:p14="http://schemas.microsoft.com/office/powerpoint/2010/main" val="2705204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19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ikdörtgen 9">
            <a:extLst>
              <a:ext uri="{FF2B5EF4-FFF2-40B4-BE49-F238E27FC236}">
                <a16:creationId xmlns:a16="http://schemas.microsoft.com/office/drawing/2014/main" id="{5F9A54CB-12A5-451C-8E6A-4E2EE48D9F29}"/>
              </a:ext>
            </a:extLst>
          </p:cNvPr>
          <p:cNvSpPr/>
          <p:nvPr/>
        </p:nvSpPr>
        <p:spPr>
          <a:xfrm>
            <a:off x="0" y="0"/>
            <a:ext cx="12192000" cy="624625"/>
          </a:xfrm>
          <a:prstGeom prst="rect">
            <a:avLst/>
          </a:prstGeom>
          <a:gradFill flip="none" rotWithShape="1">
            <a:gsLst>
              <a:gs pos="0">
                <a:schemeClr val="accent5">
                  <a:lumMod val="60000"/>
                  <a:lumOff val="40000"/>
                  <a:shade val="30000"/>
                  <a:satMod val="115000"/>
                </a:schemeClr>
              </a:gs>
              <a:gs pos="50000">
                <a:schemeClr val="accent5">
                  <a:lumMod val="60000"/>
                  <a:lumOff val="40000"/>
                  <a:shade val="67500"/>
                  <a:satMod val="115000"/>
                </a:schemeClr>
              </a:gs>
              <a:gs pos="100000">
                <a:schemeClr val="accent5">
                  <a:lumMod val="60000"/>
                  <a:lumOff val="40000"/>
                  <a:shade val="100000"/>
                  <a:satMod val="115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2800" dirty="0">
                <a:solidFill>
                  <a:schemeClr val="tx1"/>
                </a:solidFill>
                <a:latin typeface="Arial Black" panose="020B0A04020102020204" pitchFamily="34" charset="0"/>
              </a:rPr>
              <a:t> DİJİTAL DÜNYA</a:t>
            </a:r>
          </a:p>
        </p:txBody>
      </p:sp>
      <p:sp>
        <p:nvSpPr>
          <p:cNvPr id="3" name="Metin kutusu 2">
            <a:extLst>
              <a:ext uri="{FF2B5EF4-FFF2-40B4-BE49-F238E27FC236}">
                <a16:creationId xmlns:a16="http://schemas.microsoft.com/office/drawing/2014/main" id="{74F664C2-AF39-4377-B65E-64CF3FA10222}"/>
              </a:ext>
            </a:extLst>
          </p:cNvPr>
          <p:cNvSpPr txBox="1"/>
          <p:nvPr/>
        </p:nvSpPr>
        <p:spPr>
          <a:xfrm>
            <a:off x="2227248" y="1178417"/>
            <a:ext cx="7737503" cy="461665"/>
          </a:xfrm>
          <a:prstGeom prst="rect">
            <a:avLst/>
          </a:prstGeom>
          <a:noFill/>
        </p:spPr>
        <p:txBody>
          <a:bodyPr wrap="none" rtlCol="0">
            <a:spAutoFit/>
          </a:bodyPr>
          <a:lstStyle/>
          <a:p>
            <a:r>
              <a:rPr lang="tr-TR" sz="2400" b="1" dirty="0"/>
              <a:t>Bir Otomobilin Neredeyse El Değmeden Üretilmesi Serüveni</a:t>
            </a:r>
          </a:p>
        </p:txBody>
      </p:sp>
      <p:pic>
        <p:nvPicPr>
          <p:cNvPr id="2" name="BMW X5 ve X6 seri üretimi">
            <a:hlinkClick r:id="" action="ppaction://media"/>
            <a:extLst>
              <a:ext uri="{FF2B5EF4-FFF2-40B4-BE49-F238E27FC236}">
                <a16:creationId xmlns:a16="http://schemas.microsoft.com/office/drawing/2014/main" id="{56298581-0158-4E12-997A-D7DC615D227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884787" y="1856370"/>
            <a:ext cx="8422425" cy="4737614"/>
          </a:xfrm>
          <a:prstGeom prst="rect">
            <a:avLst/>
          </a:prstGeom>
        </p:spPr>
      </p:pic>
    </p:spTree>
    <p:extLst>
      <p:ext uri="{BB962C8B-B14F-4D97-AF65-F5344CB8AC3E}">
        <p14:creationId xmlns:p14="http://schemas.microsoft.com/office/powerpoint/2010/main" val="1992297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33511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2"/>
                </p:tgtEl>
              </p:cMediaNode>
            </p:video>
            <p:seq concurrent="1" nextAc="seek">
              <p:cTn id="13" restart="whenNotActive" fill="hold" evtFilter="cancelBubble" nodeType="interactiveSeq">
                <p:stCondLst>
                  <p:cond evt="onClick" delay="0">
                    <p:tgtEl>
                      <p:spTgt spid="2"/>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2"/>
                                        </p:tgtEl>
                                      </p:cBhvr>
                                    </p:cmd>
                                  </p:childTnLst>
                                </p:cTn>
                              </p:par>
                            </p:childTnLst>
                          </p:cTn>
                        </p:par>
                      </p:childTnLst>
                    </p:cTn>
                  </p:par>
                </p:childTnLst>
              </p:cTn>
              <p:nextCondLst>
                <p:cond evt="onClick" delay="0">
                  <p:tgtEl>
                    <p:spTgt spid="2"/>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ikdörtgen 9">
            <a:extLst>
              <a:ext uri="{FF2B5EF4-FFF2-40B4-BE49-F238E27FC236}">
                <a16:creationId xmlns:a16="http://schemas.microsoft.com/office/drawing/2014/main" id="{5F9A54CB-12A5-451C-8E6A-4E2EE48D9F29}"/>
              </a:ext>
            </a:extLst>
          </p:cNvPr>
          <p:cNvSpPr/>
          <p:nvPr/>
        </p:nvSpPr>
        <p:spPr>
          <a:xfrm>
            <a:off x="0" y="0"/>
            <a:ext cx="12192000" cy="624625"/>
          </a:xfrm>
          <a:prstGeom prst="rect">
            <a:avLst/>
          </a:prstGeom>
          <a:gradFill flip="none" rotWithShape="1">
            <a:gsLst>
              <a:gs pos="0">
                <a:schemeClr val="accent5">
                  <a:lumMod val="60000"/>
                  <a:lumOff val="40000"/>
                  <a:shade val="30000"/>
                  <a:satMod val="115000"/>
                </a:schemeClr>
              </a:gs>
              <a:gs pos="50000">
                <a:schemeClr val="accent5">
                  <a:lumMod val="60000"/>
                  <a:lumOff val="40000"/>
                  <a:shade val="67500"/>
                  <a:satMod val="115000"/>
                </a:schemeClr>
              </a:gs>
              <a:gs pos="100000">
                <a:schemeClr val="accent5">
                  <a:lumMod val="60000"/>
                  <a:lumOff val="40000"/>
                  <a:shade val="100000"/>
                  <a:satMod val="115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2800" dirty="0">
                <a:solidFill>
                  <a:schemeClr val="tx1"/>
                </a:solidFill>
                <a:latin typeface="Arial Black" panose="020B0A04020102020204" pitchFamily="34" charset="0"/>
              </a:rPr>
              <a:t> DİJİTAL DÜNYA</a:t>
            </a:r>
          </a:p>
        </p:txBody>
      </p:sp>
      <p:sp>
        <p:nvSpPr>
          <p:cNvPr id="4" name="Metin kutusu 3">
            <a:extLst>
              <a:ext uri="{FF2B5EF4-FFF2-40B4-BE49-F238E27FC236}">
                <a16:creationId xmlns:a16="http://schemas.microsoft.com/office/drawing/2014/main" id="{61B94FF7-5486-4FF8-A086-1C2034C6EB0B}"/>
              </a:ext>
            </a:extLst>
          </p:cNvPr>
          <p:cNvSpPr txBox="1"/>
          <p:nvPr/>
        </p:nvSpPr>
        <p:spPr>
          <a:xfrm>
            <a:off x="94445" y="1256168"/>
            <a:ext cx="12003110" cy="4893647"/>
          </a:xfrm>
          <a:prstGeom prst="rect">
            <a:avLst/>
          </a:prstGeom>
          <a:noFill/>
        </p:spPr>
        <p:txBody>
          <a:bodyPr wrap="square">
            <a:spAutoFit/>
          </a:bodyPr>
          <a:lstStyle/>
          <a:p>
            <a:pPr algn="ctr"/>
            <a:r>
              <a:rPr lang="tr-TR" sz="2400" b="0" i="0" u="none" strike="noStrike" baseline="0" dirty="0"/>
              <a:t>Artık tarlada yetiştirilen bir ürün pazara gitmeden, fabrikada dokunan bir kazak mağazaya gönderilmeden e-ticaret sayesinde biz tüketicilere ulaştırılıyor. Böylece pazara, markete ya da mağazaya gitmeden yalnızca genel ağa bağlı bir araçla alışveriş yapmak mümkün oluyor. Bunun için bulunduğumuz yerde bilgisayar, tablet veya akıllı telefondan genel ağa bağlanmak ve</a:t>
            </a:r>
          </a:p>
          <a:p>
            <a:pPr algn="ctr"/>
            <a:r>
              <a:rPr lang="tr-TR" sz="2400" b="0" i="0" u="none" strike="noStrike" baseline="0" dirty="0"/>
              <a:t>ödeme için gerekli işlemleri yapmak yeterlidir. Ancak bu alışverişlerde bazı hususlara dikkat etmeliyiz. Alışveriş yaparken kimlik numaramız, ödeme yaptığımız kredi kartımızın şifresi gibi</a:t>
            </a:r>
          </a:p>
          <a:p>
            <a:pPr algn="ctr"/>
            <a:r>
              <a:rPr lang="tr-TR" sz="2400" b="0" i="0" u="none" strike="noStrike" baseline="0" dirty="0"/>
              <a:t>başkasının bilmemesi gereken bilgileri paylaşmamalıyız. Yani güvenli alışveriş kurallarına uymalıyız. İşte bunlara dikkat ederek yaptığımız alışveriş sayesinde zamandan tasarruf yapmış oluruz. Mağaza </a:t>
            </a:r>
            <a:r>
              <a:rPr lang="tr-TR" sz="2400" b="0" i="0" u="none" strike="noStrike" baseline="0" dirty="0" err="1"/>
              <a:t>mağaza</a:t>
            </a:r>
            <a:r>
              <a:rPr lang="tr-TR" sz="2400" b="0" i="0" u="none" strike="noStrike" baseline="0" dirty="0"/>
              <a:t> dolaşmaya, yorulmaya ve zaman kaybına gerek kalmaz. Ürünler daha fabrikada üretilir üretilmez mağazalara dağıtılmadan paketlenip doğrudan istenilen adrese</a:t>
            </a:r>
          </a:p>
          <a:p>
            <a:pPr algn="ctr"/>
            <a:r>
              <a:rPr lang="tr-TR" sz="2400" b="0" i="0" u="none" strike="noStrike" baseline="0" dirty="0"/>
              <a:t>gönderilir. Dijital teknolojideki bir diğer değişim ise oyun ve eğlence dünyamızda olmuştur. E-ticaret sayesinde film, müzik ya da oyunları genel ağ aracılığıyla satın alıp indirmek mümkündür. Bu sayede herhangi bir dağıtım aracına ihtiyaç duymaksızın bu ürünlerin ticareti yapılmaktadır.</a:t>
            </a:r>
            <a:endParaRPr lang="tr-TR" sz="2400" dirty="0"/>
          </a:p>
        </p:txBody>
      </p:sp>
    </p:spTree>
    <p:extLst>
      <p:ext uri="{BB962C8B-B14F-4D97-AF65-F5344CB8AC3E}">
        <p14:creationId xmlns:p14="http://schemas.microsoft.com/office/powerpoint/2010/main" val="3163011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4731</TotalTime>
  <Words>842</Words>
  <Application>Microsoft Office PowerPoint</Application>
  <PresentationFormat>Geniş ekran</PresentationFormat>
  <Paragraphs>102</Paragraphs>
  <Slides>13</Slides>
  <Notes>0</Notes>
  <HiddenSlides>0</HiddenSlides>
  <MMClips>2</MMClips>
  <ScaleCrop>false</ScaleCrop>
  <HeadingPairs>
    <vt:vector size="6" baseType="variant">
      <vt:variant>
        <vt:lpstr>Kullanılan Yazı Tipleri</vt:lpstr>
      </vt:variant>
      <vt:variant>
        <vt:i4>9</vt:i4>
      </vt:variant>
      <vt:variant>
        <vt:lpstr>Tema</vt:lpstr>
      </vt:variant>
      <vt:variant>
        <vt:i4>1</vt:i4>
      </vt:variant>
      <vt:variant>
        <vt:lpstr>Slayt Başlıkları</vt:lpstr>
      </vt:variant>
      <vt:variant>
        <vt:i4>13</vt:i4>
      </vt:variant>
    </vt:vector>
  </HeadingPairs>
  <TitlesOfParts>
    <vt:vector size="23" baseType="lpstr">
      <vt:lpstr>Arial</vt:lpstr>
      <vt:lpstr>Arial Black</vt:lpstr>
      <vt:lpstr>Calibri</vt:lpstr>
      <vt:lpstr>Calibri Light</vt:lpstr>
      <vt:lpstr>Cambria</vt:lpstr>
      <vt:lpstr>CaslonPro-Bold</vt:lpstr>
      <vt:lpstr>CaslonPro-Regular</vt:lpstr>
      <vt:lpstr>Times New Roman</vt:lpstr>
      <vt:lpstr>Wingdings</vt:lpstr>
      <vt:lpstr>Office Teması</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Windows Kullanıcısı</dc:creator>
  <cp:lastModifiedBy>Erdal Dulkadir</cp:lastModifiedBy>
  <cp:revision>147</cp:revision>
  <dcterms:created xsi:type="dcterms:W3CDTF">2021-09-28T19:59:59Z</dcterms:created>
  <dcterms:modified xsi:type="dcterms:W3CDTF">2022-04-04T21:04:13Z</dcterms:modified>
</cp:coreProperties>
</file>