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6" r:id="rId2"/>
    <p:sldId id="408" r:id="rId3"/>
    <p:sldId id="422" r:id="rId4"/>
    <p:sldId id="423" r:id="rId5"/>
    <p:sldId id="424" r:id="rId6"/>
    <p:sldId id="425" r:id="rId7"/>
    <p:sldId id="426" r:id="rId8"/>
    <p:sldId id="427" r:id="rId9"/>
    <p:sldId id="428" r:id="rId10"/>
    <p:sldId id="429" r:id="rId11"/>
    <p:sldId id="430" r:id="rId12"/>
    <p:sldId id="431" r:id="rId13"/>
    <p:sldId id="432" r:id="rId14"/>
    <p:sldId id="436" r:id="rId15"/>
    <p:sldId id="433" r:id="rId16"/>
    <p:sldId id="439" r:id="rId17"/>
    <p:sldId id="434" r:id="rId18"/>
    <p:sldId id="435" r:id="rId19"/>
    <p:sldId id="437" r:id="rId20"/>
    <p:sldId id="438" r:id="rId21"/>
    <p:sldId id="440" r:id="rId22"/>
    <p:sldId id="441" r:id="rId23"/>
    <p:sldId id="442" r:id="rId24"/>
    <p:sldId id="443" r:id="rId25"/>
    <p:sldId id="444" r:id="rId26"/>
    <p:sldId id="445" r:id="rId27"/>
    <p:sldId id="446" r:id="rId28"/>
    <p:sldId id="447" r:id="rId29"/>
    <p:sldId id="448" r:id="rId30"/>
    <p:sldId id="449" r:id="rId31"/>
    <p:sldId id="450" r:id="rId32"/>
    <p:sldId id="454" r:id="rId33"/>
    <p:sldId id="404" r:id="rId34"/>
    <p:sldId id="340" r:id="rId35"/>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Kullanıcısı" initials="WK" lastIdx="1" clrIdx="0">
    <p:extLst>
      <p:ext uri="{19B8F6BF-5375-455C-9EA6-DF929625EA0E}">
        <p15:presenceInfo xmlns:p15="http://schemas.microsoft.com/office/powerpoint/2012/main" userId="Windows Kullanıcısı"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CC66"/>
    <a:srgbClr val="0066FF"/>
    <a:srgbClr val="33CC33"/>
    <a:srgbClr val="F5F9FD"/>
    <a:srgbClr val="D5FFFF"/>
    <a:srgbClr val="FFFFFF"/>
    <a:srgbClr val="ABE9FF"/>
    <a:srgbClr val="79DCFF"/>
    <a:srgbClr val="33CCFF"/>
    <a:srgbClr val="CC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Orta Stil 2 - Vurgu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940675A-B579-460E-94D1-54222C63F5DA}" styleName="Stil Yok, Tablo Kılavuz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15" autoAdjust="0"/>
    <p:restoredTop sz="94660"/>
  </p:normalViewPr>
  <p:slideViewPr>
    <p:cSldViewPr snapToGrid="0">
      <p:cViewPr varScale="1">
        <p:scale>
          <a:sx n="74" d="100"/>
          <a:sy n="74" d="100"/>
        </p:scale>
        <p:origin x="294" y="4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04T15:13:56.516"/>
    </inkml:context>
    <inkml:brush xml:id="br0">
      <inkml:brushProperty name="width" value="0.05" units="cm"/>
      <inkml:brushProperty name="height" value="0.05" units="cm"/>
      <inkml:brushProperty name="ignorePressure" value="1"/>
    </inkml:brush>
  </inkml:definitions>
  <inkml:trace contextRef="#ctx0" brushRef="#br0">1 1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04T15:14:01.161"/>
    </inkml:context>
    <inkml:brush xml:id="br0">
      <inkml:brushProperty name="width" value="0.05" units="cm"/>
      <inkml:brushProperty name="height" value="0.05" units="cm"/>
      <inkml:brushProperty name="ignorePressure" value="1"/>
    </inkml:brush>
  </inkml:definitions>
  <inkml:trace contextRef="#ctx0" brushRef="#br0">1 1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FB9A22-7AA7-4ADC-84A0-8018560801C2}" type="datetimeFigureOut">
              <a:rPr lang="tr-TR" smtClean="0"/>
              <a:t>5.02.2022</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6DB8F1-E7DB-4E52-8B55-9C5304913B51}" type="slidenum">
              <a:rPr lang="tr-TR" smtClean="0"/>
              <a:t>‹#›</a:t>
            </a:fld>
            <a:endParaRPr lang="tr-TR"/>
          </a:p>
        </p:txBody>
      </p:sp>
    </p:spTree>
    <p:extLst>
      <p:ext uri="{BB962C8B-B14F-4D97-AF65-F5344CB8AC3E}">
        <p14:creationId xmlns:p14="http://schemas.microsoft.com/office/powerpoint/2010/main" val="12727552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2D9C8B8-4D98-4CF0-9640-7CBDA1D74334}"/>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C32F2ED4-3094-485C-BEC5-44F8439CCE3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7D4D7A28-9942-462B-8BD8-290BDAF827E8}"/>
              </a:ext>
            </a:extLst>
          </p:cNvPr>
          <p:cNvSpPr>
            <a:spLocks noGrp="1"/>
          </p:cNvSpPr>
          <p:nvPr>
            <p:ph type="dt" sz="half" idx="10"/>
          </p:nvPr>
        </p:nvSpPr>
        <p:spPr/>
        <p:txBody>
          <a:bodyPr/>
          <a:lstStyle/>
          <a:p>
            <a:fld id="{8AB340D9-2813-4238-82C9-B67DF4D267CE}" type="datetimeFigureOut">
              <a:rPr lang="tr-TR" smtClean="0"/>
              <a:t>5.02.2022</a:t>
            </a:fld>
            <a:endParaRPr lang="tr-TR"/>
          </a:p>
        </p:txBody>
      </p:sp>
      <p:sp>
        <p:nvSpPr>
          <p:cNvPr id="5" name="Alt Bilgi Yer Tutucusu 4">
            <a:extLst>
              <a:ext uri="{FF2B5EF4-FFF2-40B4-BE49-F238E27FC236}">
                <a16:creationId xmlns:a16="http://schemas.microsoft.com/office/drawing/2014/main" id="{E089353E-239C-4FD6-AAD7-3C6332F92956}"/>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217B1AFC-C31B-413C-BD15-B5ECF7EF36EA}"/>
              </a:ext>
            </a:extLst>
          </p:cNvPr>
          <p:cNvSpPr>
            <a:spLocks noGrp="1"/>
          </p:cNvSpPr>
          <p:nvPr>
            <p:ph type="sldNum" sz="quarter" idx="12"/>
          </p:nvPr>
        </p:nvSpPr>
        <p:spPr/>
        <p:txBody>
          <a:bodyPr/>
          <a:lstStyle/>
          <a:p>
            <a:fld id="{37EE527F-BBD1-42C9-A4BF-6D880F234F06}" type="slidenum">
              <a:rPr lang="tr-TR" smtClean="0"/>
              <a:t>‹#›</a:t>
            </a:fld>
            <a:endParaRPr lang="tr-TR"/>
          </a:p>
        </p:txBody>
      </p:sp>
    </p:spTree>
    <p:extLst>
      <p:ext uri="{BB962C8B-B14F-4D97-AF65-F5344CB8AC3E}">
        <p14:creationId xmlns:p14="http://schemas.microsoft.com/office/powerpoint/2010/main" val="41423017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BF63A28-1D59-4F55-82AC-F1394C44B79B}"/>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5684486B-DA71-4AA4-8CA4-24119532118E}"/>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61DF7418-243E-4751-A5EF-EDFCDC43E54E}"/>
              </a:ext>
            </a:extLst>
          </p:cNvPr>
          <p:cNvSpPr>
            <a:spLocks noGrp="1"/>
          </p:cNvSpPr>
          <p:nvPr>
            <p:ph type="dt" sz="half" idx="10"/>
          </p:nvPr>
        </p:nvSpPr>
        <p:spPr/>
        <p:txBody>
          <a:bodyPr/>
          <a:lstStyle/>
          <a:p>
            <a:fld id="{8AB340D9-2813-4238-82C9-B67DF4D267CE}" type="datetimeFigureOut">
              <a:rPr lang="tr-TR" smtClean="0"/>
              <a:t>5.02.2022</a:t>
            </a:fld>
            <a:endParaRPr lang="tr-TR"/>
          </a:p>
        </p:txBody>
      </p:sp>
      <p:sp>
        <p:nvSpPr>
          <p:cNvPr id="5" name="Alt Bilgi Yer Tutucusu 4">
            <a:extLst>
              <a:ext uri="{FF2B5EF4-FFF2-40B4-BE49-F238E27FC236}">
                <a16:creationId xmlns:a16="http://schemas.microsoft.com/office/drawing/2014/main" id="{4B350E98-6738-436A-B956-1F18E4620D71}"/>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A7130129-9ABB-4F4C-9B23-F61328F1E7A1}"/>
              </a:ext>
            </a:extLst>
          </p:cNvPr>
          <p:cNvSpPr>
            <a:spLocks noGrp="1"/>
          </p:cNvSpPr>
          <p:nvPr>
            <p:ph type="sldNum" sz="quarter" idx="12"/>
          </p:nvPr>
        </p:nvSpPr>
        <p:spPr/>
        <p:txBody>
          <a:bodyPr/>
          <a:lstStyle/>
          <a:p>
            <a:fld id="{37EE527F-BBD1-42C9-A4BF-6D880F234F06}" type="slidenum">
              <a:rPr lang="tr-TR" smtClean="0"/>
              <a:t>‹#›</a:t>
            </a:fld>
            <a:endParaRPr lang="tr-TR"/>
          </a:p>
        </p:txBody>
      </p:sp>
    </p:spTree>
    <p:extLst>
      <p:ext uri="{BB962C8B-B14F-4D97-AF65-F5344CB8AC3E}">
        <p14:creationId xmlns:p14="http://schemas.microsoft.com/office/powerpoint/2010/main" val="13631545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D79E30D1-C208-401A-B2CF-35B7D570E604}"/>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CCE43707-A9B6-4816-845D-15A5420EC4D4}"/>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E5C04872-6F26-45B0-97A4-F6F9640C1907}"/>
              </a:ext>
            </a:extLst>
          </p:cNvPr>
          <p:cNvSpPr>
            <a:spLocks noGrp="1"/>
          </p:cNvSpPr>
          <p:nvPr>
            <p:ph type="dt" sz="half" idx="10"/>
          </p:nvPr>
        </p:nvSpPr>
        <p:spPr/>
        <p:txBody>
          <a:bodyPr/>
          <a:lstStyle/>
          <a:p>
            <a:fld id="{8AB340D9-2813-4238-82C9-B67DF4D267CE}" type="datetimeFigureOut">
              <a:rPr lang="tr-TR" smtClean="0"/>
              <a:t>5.02.2022</a:t>
            </a:fld>
            <a:endParaRPr lang="tr-TR"/>
          </a:p>
        </p:txBody>
      </p:sp>
      <p:sp>
        <p:nvSpPr>
          <p:cNvPr id="5" name="Alt Bilgi Yer Tutucusu 4">
            <a:extLst>
              <a:ext uri="{FF2B5EF4-FFF2-40B4-BE49-F238E27FC236}">
                <a16:creationId xmlns:a16="http://schemas.microsoft.com/office/drawing/2014/main" id="{09EF648E-9709-49C9-9F40-06D6495B2185}"/>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CF9EDF34-59CC-4994-AB11-0B810858E24E}"/>
              </a:ext>
            </a:extLst>
          </p:cNvPr>
          <p:cNvSpPr>
            <a:spLocks noGrp="1"/>
          </p:cNvSpPr>
          <p:nvPr>
            <p:ph type="sldNum" sz="quarter" idx="12"/>
          </p:nvPr>
        </p:nvSpPr>
        <p:spPr/>
        <p:txBody>
          <a:bodyPr/>
          <a:lstStyle/>
          <a:p>
            <a:fld id="{37EE527F-BBD1-42C9-A4BF-6D880F234F06}" type="slidenum">
              <a:rPr lang="tr-TR" smtClean="0"/>
              <a:t>‹#›</a:t>
            </a:fld>
            <a:endParaRPr lang="tr-TR"/>
          </a:p>
        </p:txBody>
      </p:sp>
    </p:spTree>
    <p:extLst>
      <p:ext uri="{BB962C8B-B14F-4D97-AF65-F5344CB8AC3E}">
        <p14:creationId xmlns:p14="http://schemas.microsoft.com/office/powerpoint/2010/main" val="20331980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3538432-58FF-42C4-9DE4-C7546A157E9C}"/>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BA4E03C4-4DCB-4112-B77D-6249A2263652}"/>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6179328C-EC5C-41AF-A1E2-50FAEB56B368}"/>
              </a:ext>
            </a:extLst>
          </p:cNvPr>
          <p:cNvSpPr>
            <a:spLocks noGrp="1"/>
          </p:cNvSpPr>
          <p:nvPr>
            <p:ph type="dt" sz="half" idx="10"/>
          </p:nvPr>
        </p:nvSpPr>
        <p:spPr/>
        <p:txBody>
          <a:bodyPr/>
          <a:lstStyle/>
          <a:p>
            <a:fld id="{8AB340D9-2813-4238-82C9-B67DF4D267CE}" type="datetimeFigureOut">
              <a:rPr lang="tr-TR" smtClean="0"/>
              <a:t>5.02.2022</a:t>
            </a:fld>
            <a:endParaRPr lang="tr-TR"/>
          </a:p>
        </p:txBody>
      </p:sp>
      <p:sp>
        <p:nvSpPr>
          <p:cNvPr id="5" name="Alt Bilgi Yer Tutucusu 4">
            <a:extLst>
              <a:ext uri="{FF2B5EF4-FFF2-40B4-BE49-F238E27FC236}">
                <a16:creationId xmlns:a16="http://schemas.microsoft.com/office/drawing/2014/main" id="{4A9E7A80-3E93-4A30-BF98-7B7C95E981DA}"/>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1D874D00-D389-4294-BAE6-5DAFB7E384D4}"/>
              </a:ext>
            </a:extLst>
          </p:cNvPr>
          <p:cNvSpPr>
            <a:spLocks noGrp="1"/>
          </p:cNvSpPr>
          <p:nvPr>
            <p:ph type="sldNum" sz="quarter" idx="12"/>
          </p:nvPr>
        </p:nvSpPr>
        <p:spPr/>
        <p:txBody>
          <a:bodyPr/>
          <a:lstStyle/>
          <a:p>
            <a:fld id="{37EE527F-BBD1-42C9-A4BF-6D880F234F06}" type="slidenum">
              <a:rPr lang="tr-TR" smtClean="0"/>
              <a:t>‹#›</a:t>
            </a:fld>
            <a:endParaRPr lang="tr-TR"/>
          </a:p>
        </p:txBody>
      </p:sp>
    </p:spTree>
    <p:extLst>
      <p:ext uri="{BB962C8B-B14F-4D97-AF65-F5344CB8AC3E}">
        <p14:creationId xmlns:p14="http://schemas.microsoft.com/office/powerpoint/2010/main" val="13650085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B824DAA-A14F-4604-88EE-706E25DA7265}"/>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3624D2BA-8415-4F5F-A504-17806C7F8D7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CC41D333-160F-41ED-BD3E-5052283E1211}"/>
              </a:ext>
            </a:extLst>
          </p:cNvPr>
          <p:cNvSpPr>
            <a:spLocks noGrp="1"/>
          </p:cNvSpPr>
          <p:nvPr>
            <p:ph type="dt" sz="half" idx="10"/>
          </p:nvPr>
        </p:nvSpPr>
        <p:spPr/>
        <p:txBody>
          <a:bodyPr/>
          <a:lstStyle/>
          <a:p>
            <a:fld id="{8AB340D9-2813-4238-82C9-B67DF4D267CE}" type="datetimeFigureOut">
              <a:rPr lang="tr-TR" smtClean="0"/>
              <a:t>5.02.2022</a:t>
            </a:fld>
            <a:endParaRPr lang="tr-TR"/>
          </a:p>
        </p:txBody>
      </p:sp>
      <p:sp>
        <p:nvSpPr>
          <p:cNvPr id="5" name="Alt Bilgi Yer Tutucusu 4">
            <a:extLst>
              <a:ext uri="{FF2B5EF4-FFF2-40B4-BE49-F238E27FC236}">
                <a16:creationId xmlns:a16="http://schemas.microsoft.com/office/drawing/2014/main" id="{7A0E55A6-CC61-4438-8A52-2573B9179E35}"/>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E0C104CA-BF6F-484A-AE2B-FC159B5A1D6B}"/>
              </a:ext>
            </a:extLst>
          </p:cNvPr>
          <p:cNvSpPr>
            <a:spLocks noGrp="1"/>
          </p:cNvSpPr>
          <p:nvPr>
            <p:ph type="sldNum" sz="quarter" idx="12"/>
          </p:nvPr>
        </p:nvSpPr>
        <p:spPr/>
        <p:txBody>
          <a:bodyPr/>
          <a:lstStyle/>
          <a:p>
            <a:fld id="{37EE527F-BBD1-42C9-A4BF-6D880F234F06}" type="slidenum">
              <a:rPr lang="tr-TR" smtClean="0"/>
              <a:t>‹#›</a:t>
            </a:fld>
            <a:endParaRPr lang="tr-TR"/>
          </a:p>
        </p:txBody>
      </p:sp>
    </p:spTree>
    <p:extLst>
      <p:ext uri="{BB962C8B-B14F-4D97-AF65-F5344CB8AC3E}">
        <p14:creationId xmlns:p14="http://schemas.microsoft.com/office/powerpoint/2010/main" val="40011653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CF0FD29-0DC1-4939-98DF-61C58AF5D141}"/>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A455668D-0FE1-4BB5-87AB-DA1B6F323C61}"/>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54B75023-2E62-4550-9596-17C336B9CE5E}"/>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83D2C4F0-FB0E-4E44-AA15-D9741EF1F2E4}"/>
              </a:ext>
            </a:extLst>
          </p:cNvPr>
          <p:cNvSpPr>
            <a:spLocks noGrp="1"/>
          </p:cNvSpPr>
          <p:nvPr>
            <p:ph type="dt" sz="half" idx="10"/>
          </p:nvPr>
        </p:nvSpPr>
        <p:spPr/>
        <p:txBody>
          <a:bodyPr/>
          <a:lstStyle/>
          <a:p>
            <a:fld id="{8AB340D9-2813-4238-82C9-B67DF4D267CE}" type="datetimeFigureOut">
              <a:rPr lang="tr-TR" smtClean="0"/>
              <a:t>5.02.2022</a:t>
            </a:fld>
            <a:endParaRPr lang="tr-TR"/>
          </a:p>
        </p:txBody>
      </p:sp>
      <p:sp>
        <p:nvSpPr>
          <p:cNvPr id="6" name="Alt Bilgi Yer Tutucusu 5">
            <a:extLst>
              <a:ext uri="{FF2B5EF4-FFF2-40B4-BE49-F238E27FC236}">
                <a16:creationId xmlns:a16="http://schemas.microsoft.com/office/drawing/2014/main" id="{329C80ED-AEF6-4C39-9DCD-D1B7001FF954}"/>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A2F66F36-375D-4BAD-A7D4-B29493EA55DF}"/>
              </a:ext>
            </a:extLst>
          </p:cNvPr>
          <p:cNvSpPr>
            <a:spLocks noGrp="1"/>
          </p:cNvSpPr>
          <p:nvPr>
            <p:ph type="sldNum" sz="quarter" idx="12"/>
          </p:nvPr>
        </p:nvSpPr>
        <p:spPr/>
        <p:txBody>
          <a:bodyPr/>
          <a:lstStyle/>
          <a:p>
            <a:fld id="{37EE527F-BBD1-42C9-A4BF-6D880F234F06}" type="slidenum">
              <a:rPr lang="tr-TR" smtClean="0"/>
              <a:t>‹#›</a:t>
            </a:fld>
            <a:endParaRPr lang="tr-TR"/>
          </a:p>
        </p:txBody>
      </p:sp>
    </p:spTree>
    <p:extLst>
      <p:ext uri="{BB962C8B-B14F-4D97-AF65-F5344CB8AC3E}">
        <p14:creationId xmlns:p14="http://schemas.microsoft.com/office/powerpoint/2010/main" val="25491736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B58C2D8-31C4-4074-9334-7A5C892C75A4}"/>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5AB19DDC-8B25-4B95-B798-B4D0B32E572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BA0D6742-1AD0-4C28-815B-43AA7BF01618}"/>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637E08BF-3C10-4B59-969A-BB5DF5A8424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DA0DC1DF-733A-4A6B-A167-7ECBC517ABA0}"/>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7B42018C-A987-4C3C-AD52-5396FC289062}"/>
              </a:ext>
            </a:extLst>
          </p:cNvPr>
          <p:cNvSpPr>
            <a:spLocks noGrp="1"/>
          </p:cNvSpPr>
          <p:nvPr>
            <p:ph type="dt" sz="half" idx="10"/>
          </p:nvPr>
        </p:nvSpPr>
        <p:spPr/>
        <p:txBody>
          <a:bodyPr/>
          <a:lstStyle/>
          <a:p>
            <a:fld id="{8AB340D9-2813-4238-82C9-B67DF4D267CE}" type="datetimeFigureOut">
              <a:rPr lang="tr-TR" smtClean="0"/>
              <a:t>5.02.2022</a:t>
            </a:fld>
            <a:endParaRPr lang="tr-TR"/>
          </a:p>
        </p:txBody>
      </p:sp>
      <p:sp>
        <p:nvSpPr>
          <p:cNvPr id="8" name="Alt Bilgi Yer Tutucusu 7">
            <a:extLst>
              <a:ext uri="{FF2B5EF4-FFF2-40B4-BE49-F238E27FC236}">
                <a16:creationId xmlns:a16="http://schemas.microsoft.com/office/drawing/2014/main" id="{5E298085-F841-4806-9631-8C1DDFA92BA2}"/>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9513061B-CE21-492C-847E-0C82D6A5D21E}"/>
              </a:ext>
            </a:extLst>
          </p:cNvPr>
          <p:cNvSpPr>
            <a:spLocks noGrp="1"/>
          </p:cNvSpPr>
          <p:nvPr>
            <p:ph type="sldNum" sz="quarter" idx="12"/>
          </p:nvPr>
        </p:nvSpPr>
        <p:spPr/>
        <p:txBody>
          <a:bodyPr/>
          <a:lstStyle/>
          <a:p>
            <a:fld id="{37EE527F-BBD1-42C9-A4BF-6D880F234F06}" type="slidenum">
              <a:rPr lang="tr-TR" smtClean="0"/>
              <a:t>‹#›</a:t>
            </a:fld>
            <a:endParaRPr lang="tr-TR"/>
          </a:p>
        </p:txBody>
      </p:sp>
    </p:spTree>
    <p:extLst>
      <p:ext uri="{BB962C8B-B14F-4D97-AF65-F5344CB8AC3E}">
        <p14:creationId xmlns:p14="http://schemas.microsoft.com/office/powerpoint/2010/main" val="2843294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67EBF9F-4A67-4051-9386-72F6A50AD317}"/>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B7DDF52F-FF10-4DD8-8BA1-13C7D33BA131}"/>
              </a:ext>
            </a:extLst>
          </p:cNvPr>
          <p:cNvSpPr>
            <a:spLocks noGrp="1"/>
          </p:cNvSpPr>
          <p:nvPr>
            <p:ph type="dt" sz="half" idx="10"/>
          </p:nvPr>
        </p:nvSpPr>
        <p:spPr/>
        <p:txBody>
          <a:bodyPr/>
          <a:lstStyle/>
          <a:p>
            <a:fld id="{8AB340D9-2813-4238-82C9-B67DF4D267CE}" type="datetimeFigureOut">
              <a:rPr lang="tr-TR" smtClean="0"/>
              <a:t>5.02.2022</a:t>
            </a:fld>
            <a:endParaRPr lang="tr-TR"/>
          </a:p>
        </p:txBody>
      </p:sp>
      <p:sp>
        <p:nvSpPr>
          <p:cNvPr id="4" name="Alt Bilgi Yer Tutucusu 3">
            <a:extLst>
              <a:ext uri="{FF2B5EF4-FFF2-40B4-BE49-F238E27FC236}">
                <a16:creationId xmlns:a16="http://schemas.microsoft.com/office/drawing/2014/main" id="{4A425B64-55E8-4F69-8515-E5584E1CCEDF}"/>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F8F6B080-9E38-449C-9758-AA8E45E78195}"/>
              </a:ext>
            </a:extLst>
          </p:cNvPr>
          <p:cNvSpPr>
            <a:spLocks noGrp="1"/>
          </p:cNvSpPr>
          <p:nvPr>
            <p:ph type="sldNum" sz="quarter" idx="12"/>
          </p:nvPr>
        </p:nvSpPr>
        <p:spPr/>
        <p:txBody>
          <a:bodyPr/>
          <a:lstStyle/>
          <a:p>
            <a:fld id="{37EE527F-BBD1-42C9-A4BF-6D880F234F06}" type="slidenum">
              <a:rPr lang="tr-TR" smtClean="0"/>
              <a:t>‹#›</a:t>
            </a:fld>
            <a:endParaRPr lang="tr-TR"/>
          </a:p>
        </p:txBody>
      </p:sp>
    </p:spTree>
    <p:extLst>
      <p:ext uri="{BB962C8B-B14F-4D97-AF65-F5344CB8AC3E}">
        <p14:creationId xmlns:p14="http://schemas.microsoft.com/office/powerpoint/2010/main" val="22541580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EFF72826-96FA-4143-ADCA-EBACE7D07EFC}"/>
              </a:ext>
            </a:extLst>
          </p:cNvPr>
          <p:cNvSpPr>
            <a:spLocks noGrp="1"/>
          </p:cNvSpPr>
          <p:nvPr>
            <p:ph type="dt" sz="half" idx="10"/>
          </p:nvPr>
        </p:nvSpPr>
        <p:spPr/>
        <p:txBody>
          <a:bodyPr/>
          <a:lstStyle/>
          <a:p>
            <a:fld id="{8AB340D9-2813-4238-82C9-B67DF4D267CE}" type="datetimeFigureOut">
              <a:rPr lang="tr-TR" smtClean="0"/>
              <a:t>5.02.2022</a:t>
            </a:fld>
            <a:endParaRPr lang="tr-TR"/>
          </a:p>
        </p:txBody>
      </p:sp>
      <p:sp>
        <p:nvSpPr>
          <p:cNvPr id="3" name="Alt Bilgi Yer Tutucusu 2">
            <a:extLst>
              <a:ext uri="{FF2B5EF4-FFF2-40B4-BE49-F238E27FC236}">
                <a16:creationId xmlns:a16="http://schemas.microsoft.com/office/drawing/2014/main" id="{CC6FA67A-196C-431D-B8F4-00517631848A}"/>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76B61DF1-9BD2-4B28-867D-661F058A3C3F}"/>
              </a:ext>
            </a:extLst>
          </p:cNvPr>
          <p:cNvSpPr>
            <a:spLocks noGrp="1"/>
          </p:cNvSpPr>
          <p:nvPr>
            <p:ph type="sldNum" sz="quarter" idx="12"/>
          </p:nvPr>
        </p:nvSpPr>
        <p:spPr/>
        <p:txBody>
          <a:bodyPr/>
          <a:lstStyle/>
          <a:p>
            <a:fld id="{37EE527F-BBD1-42C9-A4BF-6D880F234F06}" type="slidenum">
              <a:rPr lang="tr-TR" smtClean="0"/>
              <a:t>‹#›</a:t>
            </a:fld>
            <a:endParaRPr lang="tr-TR"/>
          </a:p>
        </p:txBody>
      </p:sp>
    </p:spTree>
    <p:extLst>
      <p:ext uri="{BB962C8B-B14F-4D97-AF65-F5344CB8AC3E}">
        <p14:creationId xmlns:p14="http://schemas.microsoft.com/office/powerpoint/2010/main" val="40123662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6DF1EF8-9A09-401B-8BFD-D86FC56D6A93}"/>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12FFBBA0-C2F7-4730-BF4A-3011ACB2A5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F0279DD4-E486-4FFF-A1D1-73E23C0BD6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5E24FCBB-D071-41B9-8999-D31E442A56AE}"/>
              </a:ext>
            </a:extLst>
          </p:cNvPr>
          <p:cNvSpPr>
            <a:spLocks noGrp="1"/>
          </p:cNvSpPr>
          <p:nvPr>
            <p:ph type="dt" sz="half" idx="10"/>
          </p:nvPr>
        </p:nvSpPr>
        <p:spPr/>
        <p:txBody>
          <a:bodyPr/>
          <a:lstStyle/>
          <a:p>
            <a:fld id="{8AB340D9-2813-4238-82C9-B67DF4D267CE}" type="datetimeFigureOut">
              <a:rPr lang="tr-TR" smtClean="0"/>
              <a:t>5.02.2022</a:t>
            </a:fld>
            <a:endParaRPr lang="tr-TR"/>
          </a:p>
        </p:txBody>
      </p:sp>
      <p:sp>
        <p:nvSpPr>
          <p:cNvPr id="6" name="Alt Bilgi Yer Tutucusu 5">
            <a:extLst>
              <a:ext uri="{FF2B5EF4-FFF2-40B4-BE49-F238E27FC236}">
                <a16:creationId xmlns:a16="http://schemas.microsoft.com/office/drawing/2014/main" id="{0B786160-CCE3-49D8-A588-323E1F9C50AD}"/>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27A1704F-8224-4EC3-AD14-C42D4A33C8D0}"/>
              </a:ext>
            </a:extLst>
          </p:cNvPr>
          <p:cNvSpPr>
            <a:spLocks noGrp="1"/>
          </p:cNvSpPr>
          <p:nvPr>
            <p:ph type="sldNum" sz="quarter" idx="12"/>
          </p:nvPr>
        </p:nvSpPr>
        <p:spPr/>
        <p:txBody>
          <a:bodyPr/>
          <a:lstStyle/>
          <a:p>
            <a:fld id="{37EE527F-BBD1-42C9-A4BF-6D880F234F06}" type="slidenum">
              <a:rPr lang="tr-TR" smtClean="0"/>
              <a:t>‹#›</a:t>
            </a:fld>
            <a:endParaRPr lang="tr-TR"/>
          </a:p>
        </p:txBody>
      </p:sp>
    </p:spTree>
    <p:extLst>
      <p:ext uri="{BB962C8B-B14F-4D97-AF65-F5344CB8AC3E}">
        <p14:creationId xmlns:p14="http://schemas.microsoft.com/office/powerpoint/2010/main" val="3419154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416C9EF-A418-4CEE-9E2E-12376211BF0E}"/>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C5F53E1B-7B11-4EBB-B964-ADAD07A230E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6F708540-AD06-4D3B-ACC3-46F1BD5182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F494A810-987C-4271-8293-C3136EE127FA}"/>
              </a:ext>
            </a:extLst>
          </p:cNvPr>
          <p:cNvSpPr>
            <a:spLocks noGrp="1"/>
          </p:cNvSpPr>
          <p:nvPr>
            <p:ph type="dt" sz="half" idx="10"/>
          </p:nvPr>
        </p:nvSpPr>
        <p:spPr/>
        <p:txBody>
          <a:bodyPr/>
          <a:lstStyle/>
          <a:p>
            <a:fld id="{8AB340D9-2813-4238-82C9-B67DF4D267CE}" type="datetimeFigureOut">
              <a:rPr lang="tr-TR" smtClean="0"/>
              <a:t>5.02.2022</a:t>
            </a:fld>
            <a:endParaRPr lang="tr-TR"/>
          </a:p>
        </p:txBody>
      </p:sp>
      <p:sp>
        <p:nvSpPr>
          <p:cNvPr id="6" name="Alt Bilgi Yer Tutucusu 5">
            <a:extLst>
              <a:ext uri="{FF2B5EF4-FFF2-40B4-BE49-F238E27FC236}">
                <a16:creationId xmlns:a16="http://schemas.microsoft.com/office/drawing/2014/main" id="{AD99FC45-22A4-478F-94F3-06B5D7B5D9E0}"/>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EDA99103-E938-4111-9360-6D538868CF24}"/>
              </a:ext>
            </a:extLst>
          </p:cNvPr>
          <p:cNvSpPr>
            <a:spLocks noGrp="1"/>
          </p:cNvSpPr>
          <p:nvPr>
            <p:ph type="sldNum" sz="quarter" idx="12"/>
          </p:nvPr>
        </p:nvSpPr>
        <p:spPr/>
        <p:txBody>
          <a:bodyPr/>
          <a:lstStyle/>
          <a:p>
            <a:fld id="{37EE527F-BBD1-42C9-A4BF-6D880F234F06}" type="slidenum">
              <a:rPr lang="tr-TR" smtClean="0"/>
              <a:t>‹#›</a:t>
            </a:fld>
            <a:endParaRPr lang="tr-TR"/>
          </a:p>
        </p:txBody>
      </p:sp>
    </p:spTree>
    <p:extLst>
      <p:ext uri="{BB962C8B-B14F-4D97-AF65-F5344CB8AC3E}">
        <p14:creationId xmlns:p14="http://schemas.microsoft.com/office/powerpoint/2010/main" val="38270303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B38BD1CD-46DE-412E-8851-4C55F4994F2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2FC907FB-D255-473F-AAE9-30A0514D0F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072A88C6-19D0-4A35-8580-D11F25F90E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B340D9-2813-4238-82C9-B67DF4D267CE}" type="datetimeFigureOut">
              <a:rPr lang="tr-TR" smtClean="0"/>
              <a:t>5.02.2022</a:t>
            </a:fld>
            <a:endParaRPr lang="tr-TR"/>
          </a:p>
        </p:txBody>
      </p:sp>
      <p:sp>
        <p:nvSpPr>
          <p:cNvPr id="5" name="Alt Bilgi Yer Tutucusu 4">
            <a:extLst>
              <a:ext uri="{FF2B5EF4-FFF2-40B4-BE49-F238E27FC236}">
                <a16:creationId xmlns:a16="http://schemas.microsoft.com/office/drawing/2014/main" id="{D8D7A7C0-73C2-4936-8BAF-4F7788A951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id="{64D0F5CF-BA9F-4F60-BE9A-3016EC701D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EE527F-BBD1-42C9-A4BF-6D880F234F06}" type="slidenum">
              <a:rPr lang="tr-TR" smtClean="0"/>
              <a:t>‹#›</a:t>
            </a:fld>
            <a:endParaRPr lang="tr-TR"/>
          </a:p>
        </p:txBody>
      </p:sp>
    </p:spTree>
    <p:extLst>
      <p:ext uri="{BB962C8B-B14F-4D97-AF65-F5344CB8AC3E}">
        <p14:creationId xmlns:p14="http://schemas.microsoft.com/office/powerpoint/2010/main" val="17089436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image" Target="../media/image10.jpg"/><Relationship Id="rId5" Type="http://schemas.openxmlformats.org/officeDocument/2006/relationships/image" Target="../media/image9.sv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customXml" Target="../ink/ink2.xml"/><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svg"/><Relationship Id="rId7" Type="http://schemas.openxmlformats.org/officeDocument/2006/relationships/image" Target="../media/image28.sv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 Id="rId9" Type="http://schemas.openxmlformats.org/officeDocument/2006/relationships/image" Target="../media/image30.sv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204A9F6D-4CDB-467A-B325-EA9974ABE159}"/>
              </a:ext>
            </a:extLst>
          </p:cNvPr>
          <p:cNvSpPr/>
          <p:nvPr/>
        </p:nvSpPr>
        <p:spPr>
          <a:xfrm>
            <a:off x="985722" y="1009746"/>
            <a:ext cx="10220555" cy="1323439"/>
          </a:xfrm>
          <a:prstGeom prst="rect">
            <a:avLst/>
          </a:prstGeom>
          <a:noFill/>
        </p:spPr>
        <p:txBody>
          <a:bodyPr wrap="none" lIns="91440" tIns="45720" rIns="91440" bIns="45720">
            <a:spAutoFit/>
          </a:bodyPr>
          <a:lstStyle/>
          <a:p>
            <a:pPr algn="ctr"/>
            <a:r>
              <a:rPr lang="tr-TR" sz="8000" b="1" cap="none" spc="0"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SOSYAL BİLGİLER 7</a:t>
            </a:r>
          </a:p>
        </p:txBody>
      </p:sp>
      <p:sp>
        <p:nvSpPr>
          <p:cNvPr id="4" name="Metin kutusu 3">
            <a:extLst>
              <a:ext uri="{FF2B5EF4-FFF2-40B4-BE49-F238E27FC236}">
                <a16:creationId xmlns:a16="http://schemas.microsoft.com/office/drawing/2014/main" id="{AFBA0FAE-D695-4A26-887A-874BA0CDB851}"/>
              </a:ext>
            </a:extLst>
          </p:cNvPr>
          <p:cNvSpPr txBox="1"/>
          <p:nvPr/>
        </p:nvSpPr>
        <p:spPr>
          <a:xfrm>
            <a:off x="2188736" y="3105834"/>
            <a:ext cx="7814523" cy="646331"/>
          </a:xfrm>
          <a:prstGeom prst="rect">
            <a:avLst/>
          </a:prstGeom>
          <a:noFill/>
        </p:spPr>
        <p:txBody>
          <a:bodyPr wrap="square">
            <a:spAutoFit/>
          </a:bodyPr>
          <a:lstStyle/>
          <a:p>
            <a:pPr algn="ctr"/>
            <a:r>
              <a:rPr lang="tr-TR" sz="3600" b="1" dirty="0">
                <a:solidFill>
                  <a:srgbClr val="C00000"/>
                </a:solidFill>
              </a:rPr>
              <a:t>NÜFUSUMUZ</a:t>
            </a:r>
          </a:p>
        </p:txBody>
      </p:sp>
      <p:sp>
        <p:nvSpPr>
          <p:cNvPr id="3" name="Metin kutusu 2">
            <a:extLst>
              <a:ext uri="{FF2B5EF4-FFF2-40B4-BE49-F238E27FC236}">
                <a16:creationId xmlns:a16="http://schemas.microsoft.com/office/drawing/2014/main" id="{84420737-6517-4C56-9800-BA9494B14025}"/>
              </a:ext>
            </a:extLst>
          </p:cNvPr>
          <p:cNvSpPr txBox="1"/>
          <p:nvPr/>
        </p:nvSpPr>
        <p:spPr>
          <a:xfrm>
            <a:off x="4878357" y="4906851"/>
            <a:ext cx="2435282" cy="584775"/>
          </a:xfrm>
          <a:prstGeom prst="rect">
            <a:avLst/>
          </a:prstGeom>
          <a:noFill/>
        </p:spPr>
        <p:txBody>
          <a:bodyPr wrap="none" rtlCol="0">
            <a:spAutoFit/>
          </a:bodyPr>
          <a:lstStyle/>
          <a:p>
            <a:r>
              <a:rPr lang="tr-TR" sz="3200" dirty="0">
                <a:solidFill>
                  <a:schemeClr val="tx1">
                    <a:lumMod val="50000"/>
                    <a:lumOff val="50000"/>
                  </a:schemeClr>
                </a:solidFill>
              </a:rPr>
              <a:t>Konu Anlatım</a:t>
            </a:r>
          </a:p>
        </p:txBody>
      </p:sp>
    </p:spTree>
    <p:extLst>
      <p:ext uri="{BB962C8B-B14F-4D97-AF65-F5344CB8AC3E}">
        <p14:creationId xmlns:p14="http://schemas.microsoft.com/office/powerpoint/2010/main" val="19193446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Dikdörtgen 21">
            <a:extLst>
              <a:ext uri="{FF2B5EF4-FFF2-40B4-BE49-F238E27FC236}">
                <a16:creationId xmlns:a16="http://schemas.microsoft.com/office/drawing/2014/main" id="{E4480C26-3629-41D5-BD69-3AE5EC33CF49}"/>
              </a:ext>
            </a:extLst>
          </p:cNvPr>
          <p:cNvSpPr/>
          <p:nvPr/>
        </p:nvSpPr>
        <p:spPr>
          <a:xfrm>
            <a:off x="10373932" y="2543842"/>
            <a:ext cx="1603420" cy="4314158"/>
          </a:xfrm>
          <a:prstGeom prst="rect">
            <a:avLst/>
          </a:prstGeom>
          <a:solidFill>
            <a:schemeClr val="bg1">
              <a:lumMod val="9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Dikdörtgen 4">
            <a:extLst>
              <a:ext uri="{FF2B5EF4-FFF2-40B4-BE49-F238E27FC236}">
                <a16:creationId xmlns:a16="http://schemas.microsoft.com/office/drawing/2014/main" id="{A8766C68-33D5-4605-8ADC-80A987CE8740}"/>
              </a:ext>
            </a:extLst>
          </p:cNvPr>
          <p:cNvSpPr/>
          <p:nvPr/>
        </p:nvSpPr>
        <p:spPr>
          <a:xfrm>
            <a:off x="0" y="0"/>
            <a:ext cx="12192000" cy="624625"/>
          </a:xfrm>
          <a:prstGeom prst="rect">
            <a:avLst/>
          </a:prstGeom>
          <a:gradFill flip="none" rotWithShape="1">
            <a:gsLst>
              <a:gs pos="0">
                <a:srgbClr val="ABE9FF">
                  <a:shade val="30000"/>
                  <a:satMod val="115000"/>
                </a:srgbClr>
              </a:gs>
              <a:gs pos="50000">
                <a:srgbClr val="ABE9FF">
                  <a:shade val="67500"/>
                  <a:satMod val="115000"/>
                </a:srgbClr>
              </a:gs>
              <a:gs pos="100000">
                <a:srgbClr val="ABE9FF">
                  <a:shade val="100000"/>
                  <a:satMod val="11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800" dirty="0">
                <a:solidFill>
                  <a:schemeClr val="tx1"/>
                </a:solidFill>
                <a:latin typeface="Arial Black" panose="020B0A04020102020204" pitchFamily="34" charset="0"/>
              </a:rPr>
              <a:t> NÜFUSUMUZ</a:t>
            </a:r>
          </a:p>
        </p:txBody>
      </p:sp>
      <p:pic>
        <p:nvPicPr>
          <p:cNvPr id="7" name="Resim 6">
            <a:extLst>
              <a:ext uri="{FF2B5EF4-FFF2-40B4-BE49-F238E27FC236}">
                <a16:creationId xmlns:a16="http://schemas.microsoft.com/office/drawing/2014/main" id="{70C55FC8-9635-48E0-888F-FED3D41BB9E8}"/>
              </a:ext>
            </a:extLst>
          </p:cNvPr>
          <p:cNvPicPr>
            <a:picLocks noChangeAspect="1"/>
          </p:cNvPicPr>
          <p:nvPr/>
        </p:nvPicPr>
        <p:blipFill rotWithShape="1">
          <a:blip r:embed="rId2">
            <a:extLst>
              <a:ext uri="{28A0092B-C50C-407E-A947-70E740481C1C}">
                <a14:useLocalDpi xmlns:a14="http://schemas.microsoft.com/office/drawing/2010/main" val="0"/>
              </a:ext>
            </a:extLst>
          </a:blip>
          <a:srcRect b="2314"/>
          <a:stretch/>
        </p:blipFill>
        <p:spPr>
          <a:xfrm>
            <a:off x="0" y="2543842"/>
            <a:ext cx="10117039" cy="4314158"/>
          </a:xfrm>
          <a:prstGeom prst="rect">
            <a:avLst/>
          </a:prstGeom>
        </p:spPr>
      </p:pic>
      <p:sp>
        <p:nvSpPr>
          <p:cNvPr id="8" name="Metin kutusu 7">
            <a:extLst>
              <a:ext uri="{FF2B5EF4-FFF2-40B4-BE49-F238E27FC236}">
                <a16:creationId xmlns:a16="http://schemas.microsoft.com/office/drawing/2014/main" id="{58CD17E8-5395-4430-BDF8-D06A659CE21C}"/>
              </a:ext>
            </a:extLst>
          </p:cNvPr>
          <p:cNvSpPr txBox="1"/>
          <p:nvPr/>
        </p:nvSpPr>
        <p:spPr>
          <a:xfrm>
            <a:off x="230778" y="958124"/>
            <a:ext cx="5165966" cy="461665"/>
          </a:xfrm>
          <a:prstGeom prst="rect">
            <a:avLst/>
          </a:prstGeom>
          <a:noFill/>
        </p:spPr>
        <p:txBody>
          <a:bodyPr wrap="none" rtlCol="0">
            <a:spAutoFit/>
          </a:bodyPr>
          <a:lstStyle/>
          <a:p>
            <a:r>
              <a:rPr lang="tr-TR" sz="2400" b="1" dirty="0">
                <a:solidFill>
                  <a:srgbClr val="FF0000"/>
                </a:solidFill>
                <a:latin typeface="Arial Black" panose="020B0A04020102020204" pitchFamily="34" charset="0"/>
              </a:rPr>
              <a:t>Türkiye’nin Coğrafi Özellikleri</a:t>
            </a:r>
          </a:p>
        </p:txBody>
      </p:sp>
      <p:sp>
        <p:nvSpPr>
          <p:cNvPr id="9" name="Metin kutusu 8">
            <a:extLst>
              <a:ext uri="{FF2B5EF4-FFF2-40B4-BE49-F238E27FC236}">
                <a16:creationId xmlns:a16="http://schemas.microsoft.com/office/drawing/2014/main" id="{C92D4025-5D69-4188-945C-52AC1AD641D0}"/>
              </a:ext>
            </a:extLst>
          </p:cNvPr>
          <p:cNvSpPr txBox="1"/>
          <p:nvPr/>
        </p:nvSpPr>
        <p:spPr>
          <a:xfrm>
            <a:off x="230778" y="1814843"/>
            <a:ext cx="11836726" cy="461665"/>
          </a:xfrm>
          <a:prstGeom prst="rect">
            <a:avLst/>
          </a:prstGeom>
          <a:noFill/>
        </p:spPr>
        <p:txBody>
          <a:bodyPr wrap="square">
            <a:spAutoFit/>
          </a:bodyPr>
          <a:lstStyle/>
          <a:p>
            <a:pPr marL="342900" indent="-342900">
              <a:buClr>
                <a:srgbClr val="FF5050"/>
              </a:buClr>
              <a:buFont typeface="Wingdings" panose="05000000000000000000" pitchFamily="2" charset="2"/>
              <a:buChar char="Ø"/>
            </a:pPr>
            <a:r>
              <a:rPr lang="tr-TR" sz="2400" dirty="0"/>
              <a:t>Deniz ve kara sınırlarına sahip olan ülkemizin deniz sınırları kara sınırlarından daha uzundur.</a:t>
            </a:r>
            <a:endParaRPr lang="tr-TR" sz="3200" dirty="0"/>
          </a:p>
        </p:txBody>
      </p:sp>
      <p:cxnSp>
        <p:nvCxnSpPr>
          <p:cNvPr id="11" name="Düz Bağlayıcı 10">
            <a:extLst>
              <a:ext uri="{FF2B5EF4-FFF2-40B4-BE49-F238E27FC236}">
                <a16:creationId xmlns:a16="http://schemas.microsoft.com/office/drawing/2014/main" id="{63BB66F0-A4FD-4AB6-A139-D774996975A3}"/>
              </a:ext>
            </a:extLst>
          </p:cNvPr>
          <p:cNvCxnSpPr>
            <a:cxnSpLocks/>
          </p:cNvCxnSpPr>
          <p:nvPr/>
        </p:nvCxnSpPr>
        <p:spPr>
          <a:xfrm>
            <a:off x="10625605" y="4171054"/>
            <a:ext cx="1223494" cy="0"/>
          </a:xfrm>
          <a:prstGeom prst="line">
            <a:avLst/>
          </a:prstGeom>
          <a:ln w="76200">
            <a:solidFill>
              <a:srgbClr val="0066FF"/>
            </a:solidFill>
            <a:prstDash val="sysDash"/>
          </a:ln>
        </p:spPr>
        <p:style>
          <a:lnRef idx="1">
            <a:schemeClr val="accent1"/>
          </a:lnRef>
          <a:fillRef idx="0">
            <a:schemeClr val="accent1"/>
          </a:fillRef>
          <a:effectRef idx="0">
            <a:schemeClr val="accent1"/>
          </a:effectRef>
          <a:fontRef idx="minor">
            <a:schemeClr val="tx1"/>
          </a:fontRef>
        </p:style>
      </p:cxnSp>
      <p:cxnSp>
        <p:nvCxnSpPr>
          <p:cNvPr id="15" name="Düz Bağlayıcı 14">
            <a:extLst>
              <a:ext uri="{FF2B5EF4-FFF2-40B4-BE49-F238E27FC236}">
                <a16:creationId xmlns:a16="http://schemas.microsoft.com/office/drawing/2014/main" id="{B3AF9795-1144-44DD-A9E0-9556A0AAA879}"/>
              </a:ext>
            </a:extLst>
          </p:cNvPr>
          <p:cNvCxnSpPr>
            <a:cxnSpLocks/>
          </p:cNvCxnSpPr>
          <p:nvPr/>
        </p:nvCxnSpPr>
        <p:spPr>
          <a:xfrm>
            <a:off x="10625605" y="5804525"/>
            <a:ext cx="1223494" cy="0"/>
          </a:xfrm>
          <a:prstGeom prst="line">
            <a:avLst/>
          </a:prstGeom>
          <a:ln w="76200">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16" name="Metin kutusu 15">
            <a:extLst>
              <a:ext uri="{FF2B5EF4-FFF2-40B4-BE49-F238E27FC236}">
                <a16:creationId xmlns:a16="http://schemas.microsoft.com/office/drawing/2014/main" id="{6EB26887-7FF2-4C14-AD8F-B35E83084972}"/>
              </a:ext>
            </a:extLst>
          </p:cNvPr>
          <p:cNvSpPr txBox="1"/>
          <p:nvPr/>
        </p:nvSpPr>
        <p:spPr>
          <a:xfrm>
            <a:off x="10704647" y="3574957"/>
            <a:ext cx="960519" cy="461665"/>
          </a:xfrm>
          <a:prstGeom prst="rect">
            <a:avLst/>
          </a:prstGeom>
          <a:noFill/>
        </p:spPr>
        <p:txBody>
          <a:bodyPr wrap="none" rtlCol="0">
            <a:spAutoFit/>
          </a:bodyPr>
          <a:lstStyle/>
          <a:p>
            <a:pPr algn="ctr"/>
            <a:r>
              <a:rPr lang="tr-TR" sz="2400" b="1" dirty="0"/>
              <a:t>DENİZ</a:t>
            </a:r>
          </a:p>
        </p:txBody>
      </p:sp>
      <p:sp>
        <p:nvSpPr>
          <p:cNvPr id="17" name="Metin kutusu 16">
            <a:extLst>
              <a:ext uri="{FF2B5EF4-FFF2-40B4-BE49-F238E27FC236}">
                <a16:creationId xmlns:a16="http://schemas.microsoft.com/office/drawing/2014/main" id="{8AC72070-FE63-41C3-AD4D-557182B8F995}"/>
              </a:ext>
            </a:extLst>
          </p:cNvPr>
          <p:cNvSpPr txBox="1"/>
          <p:nvPr/>
        </p:nvSpPr>
        <p:spPr>
          <a:xfrm>
            <a:off x="10735905" y="5249493"/>
            <a:ext cx="898003" cy="461665"/>
          </a:xfrm>
          <a:prstGeom prst="rect">
            <a:avLst/>
          </a:prstGeom>
          <a:noFill/>
        </p:spPr>
        <p:txBody>
          <a:bodyPr wrap="none" rtlCol="0">
            <a:spAutoFit/>
          </a:bodyPr>
          <a:lstStyle/>
          <a:p>
            <a:pPr algn="ctr"/>
            <a:r>
              <a:rPr lang="tr-TR" sz="2400" b="1" dirty="0"/>
              <a:t>KARA</a:t>
            </a:r>
          </a:p>
        </p:txBody>
      </p:sp>
      <p:sp>
        <p:nvSpPr>
          <p:cNvPr id="18" name="Serbest Form: Şekil 17">
            <a:extLst>
              <a:ext uri="{FF2B5EF4-FFF2-40B4-BE49-F238E27FC236}">
                <a16:creationId xmlns:a16="http://schemas.microsoft.com/office/drawing/2014/main" id="{6EB47091-CD93-433B-9CA8-916462571754}"/>
              </a:ext>
            </a:extLst>
          </p:cNvPr>
          <p:cNvSpPr/>
          <p:nvPr/>
        </p:nvSpPr>
        <p:spPr>
          <a:xfrm>
            <a:off x="1410237" y="2878428"/>
            <a:ext cx="6935504" cy="656823"/>
          </a:xfrm>
          <a:custGeom>
            <a:avLst/>
            <a:gdLst>
              <a:gd name="connsiteX0" fmla="*/ 0 w 6935504"/>
              <a:gd name="connsiteY0" fmla="*/ 32197 h 656823"/>
              <a:gd name="connsiteX1" fmla="*/ 6439 w 6935504"/>
              <a:gd name="connsiteY1" fmla="*/ 128789 h 656823"/>
              <a:gd name="connsiteX2" fmla="*/ 19318 w 6935504"/>
              <a:gd name="connsiteY2" fmla="*/ 148107 h 656823"/>
              <a:gd name="connsiteX3" fmla="*/ 45076 w 6935504"/>
              <a:gd name="connsiteY3" fmla="*/ 212502 h 656823"/>
              <a:gd name="connsiteX4" fmla="*/ 64394 w 6935504"/>
              <a:gd name="connsiteY4" fmla="*/ 225380 h 656823"/>
              <a:gd name="connsiteX5" fmla="*/ 103031 w 6935504"/>
              <a:gd name="connsiteY5" fmla="*/ 251138 h 656823"/>
              <a:gd name="connsiteX6" fmla="*/ 128788 w 6935504"/>
              <a:gd name="connsiteY6" fmla="*/ 283335 h 656823"/>
              <a:gd name="connsiteX7" fmla="*/ 160986 w 6935504"/>
              <a:gd name="connsiteY7" fmla="*/ 309093 h 656823"/>
              <a:gd name="connsiteX8" fmla="*/ 206062 w 6935504"/>
              <a:gd name="connsiteY8" fmla="*/ 334851 h 656823"/>
              <a:gd name="connsiteX9" fmla="*/ 244698 w 6935504"/>
              <a:gd name="connsiteY9" fmla="*/ 360609 h 656823"/>
              <a:gd name="connsiteX10" fmla="*/ 264017 w 6935504"/>
              <a:gd name="connsiteY10" fmla="*/ 373487 h 656823"/>
              <a:gd name="connsiteX11" fmla="*/ 309093 w 6935504"/>
              <a:gd name="connsiteY11" fmla="*/ 386366 h 656823"/>
              <a:gd name="connsiteX12" fmla="*/ 347729 w 6935504"/>
              <a:gd name="connsiteY12" fmla="*/ 412124 h 656823"/>
              <a:gd name="connsiteX13" fmla="*/ 367048 w 6935504"/>
              <a:gd name="connsiteY13" fmla="*/ 425003 h 656823"/>
              <a:gd name="connsiteX14" fmla="*/ 405684 w 6935504"/>
              <a:gd name="connsiteY14" fmla="*/ 437882 h 656823"/>
              <a:gd name="connsiteX15" fmla="*/ 457200 w 6935504"/>
              <a:gd name="connsiteY15" fmla="*/ 450761 h 656823"/>
              <a:gd name="connsiteX16" fmla="*/ 495836 w 6935504"/>
              <a:gd name="connsiteY16" fmla="*/ 463640 h 656823"/>
              <a:gd name="connsiteX17" fmla="*/ 521594 w 6935504"/>
              <a:gd name="connsiteY17" fmla="*/ 476518 h 656823"/>
              <a:gd name="connsiteX18" fmla="*/ 560231 w 6935504"/>
              <a:gd name="connsiteY18" fmla="*/ 489397 h 656823"/>
              <a:gd name="connsiteX19" fmla="*/ 598867 w 6935504"/>
              <a:gd name="connsiteY19" fmla="*/ 502276 h 656823"/>
              <a:gd name="connsiteX20" fmla="*/ 656822 w 6935504"/>
              <a:gd name="connsiteY20" fmla="*/ 508716 h 656823"/>
              <a:gd name="connsiteX21" fmla="*/ 740535 w 6935504"/>
              <a:gd name="connsiteY21" fmla="*/ 521595 h 656823"/>
              <a:gd name="connsiteX22" fmla="*/ 1217053 w 6935504"/>
              <a:gd name="connsiteY22" fmla="*/ 540913 h 656823"/>
              <a:gd name="connsiteX23" fmla="*/ 1268569 w 6935504"/>
              <a:gd name="connsiteY23" fmla="*/ 547352 h 656823"/>
              <a:gd name="connsiteX24" fmla="*/ 1320084 w 6935504"/>
              <a:gd name="connsiteY24" fmla="*/ 560231 h 656823"/>
              <a:gd name="connsiteX25" fmla="*/ 1371600 w 6935504"/>
              <a:gd name="connsiteY25" fmla="*/ 573110 h 656823"/>
              <a:gd name="connsiteX26" fmla="*/ 1390918 w 6935504"/>
              <a:gd name="connsiteY26" fmla="*/ 585989 h 656823"/>
              <a:gd name="connsiteX27" fmla="*/ 1416676 w 6935504"/>
              <a:gd name="connsiteY27" fmla="*/ 592428 h 656823"/>
              <a:gd name="connsiteX28" fmla="*/ 1680693 w 6935504"/>
              <a:gd name="connsiteY28" fmla="*/ 579549 h 656823"/>
              <a:gd name="connsiteX29" fmla="*/ 1687132 w 6935504"/>
              <a:gd name="connsiteY29" fmla="*/ 560231 h 656823"/>
              <a:gd name="connsiteX30" fmla="*/ 1693571 w 6935504"/>
              <a:gd name="connsiteY30" fmla="*/ 521595 h 656823"/>
              <a:gd name="connsiteX31" fmla="*/ 1732208 w 6935504"/>
              <a:gd name="connsiteY31" fmla="*/ 495837 h 656823"/>
              <a:gd name="connsiteX32" fmla="*/ 1751526 w 6935504"/>
              <a:gd name="connsiteY32" fmla="*/ 482958 h 656823"/>
              <a:gd name="connsiteX33" fmla="*/ 1770845 w 6935504"/>
              <a:gd name="connsiteY33" fmla="*/ 470079 h 656823"/>
              <a:gd name="connsiteX34" fmla="*/ 1815921 w 6935504"/>
              <a:gd name="connsiteY34" fmla="*/ 457200 h 656823"/>
              <a:gd name="connsiteX35" fmla="*/ 1854557 w 6935504"/>
              <a:gd name="connsiteY35" fmla="*/ 444321 h 656823"/>
              <a:gd name="connsiteX36" fmla="*/ 1912512 w 6935504"/>
              <a:gd name="connsiteY36" fmla="*/ 412124 h 656823"/>
              <a:gd name="connsiteX37" fmla="*/ 1931831 w 6935504"/>
              <a:gd name="connsiteY37" fmla="*/ 405685 h 656823"/>
              <a:gd name="connsiteX38" fmla="*/ 1976907 w 6935504"/>
              <a:gd name="connsiteY38" fmla="*/ 373487 h 656823"/>
              <a:gd name="connsiteX39" fmla="*/ 1996225 w 6935504"/>
              <a:gd name="connsiteY39" fmla="*/ 360609 h 656823"/>
              <a:gd name="connsiteX40" fmla="*/ 2009104 w 6935504"/>
              <a:gd name="connsiteY40" fmla="*/ 341290 h 656823"/>
              <a:gd name="connsiteX41" fmla="*/ 2028422 w 6935504"/>
              <a:gd name="connsiteY41" fmla="*/ 334851 h 656823"/>
              <a:gd name="connsiteX42" fmla="*/ 2034862 w 6935504"/>
              <a:gd name="connsiteY42" fmla="*/ 315533 h 656823"/>
              <a:gd name="connsiteX43" fmla="*/ 2092817 w 6935504"/>
              <a:gd name="connsiteY43" fmla="*/ 283335 h 656823"/>
              <a:gd name="connsiteX44" fmla="*/ 2112135 w 6935504"/>
              <a:gd name="connsiteY44" fmla="*/ 264017 h 656823"/>
              <a:gd name="connsiteX45" fmla="*/ 2137893 w 6935504"/>
              <a:gd name="connsiteY45" fmla="*/ 257578 h 656823"/>
              <a:gd name="connsiteX46" fmla="*/ 2195848 w 6935504"/>
              <a:gd name="connsiteY46" fmla="*/ 212502 h 656823"/>
              <a:gd name="connsiteX47" fmla="*/ 2240924 w 6935504"/>
              <a:gd name="connsiteY47" fmla="*/ 180304 h 656823"/>
              <a:gd name="connsiteX48" fmla="*/ 2279560 w 6935504"/>
              <a:gd name="connsiteY48" fmla="*/ 154547 h 656823"/>
              <a:gd name="connsiteX49" fmla="*/ 2318197 w 6935504"/>
              <a:gd name="connsiteY49" fmla="*/ 135228 h 656823"/>
              <a:gd name="connsiteX50" fmla="*/ 2356833 w 6935504"/>
              <a:gd name="connsiteY50" fmla="*/ 109471 h 656823"/>
              <a:gd name="connsiteX51" fmla="*/ 2401909 w 6935504"/>
              <a:gd name="connsiteY51" fmla="*/ 96592 h 656823"/>
              <a:gd name="connsiteX52" fmla="*/ 2421228 w 6935504"/>
              <a:gd name="connsiteY52" fmla="*/ 90152 h 656823"/>
              <a:gd name="connsiteX53" fmla="*/ 2446986 w 6935504"/>
              <a:gd name="connsiteY53" fmla="*/ 83713 h 656823"/>
              <a:gd name="connsiteX54" fmla="*/ 2466304 w 6935504"/>
              <a:gd name="connsiteY54" fmla="*/ 77273 h 656823"/>
              <a:gd name="connsiteX55" fmla="*/ 2511380 w 6935504"/>
              <a:gd name="connsiteY55" fmla="*/ 64395 h 656823"/>
              <a:gd name="connsiteX56" fmla="*/ 2530698 w 6935504"/>
              <a:gd name="connsiteY56" fmla="*/ 57955 h 656823"/>
              <a:gd name="connsiteX57" fmla="*/ 2723881 w 6935504"/>
              <a:gd name="connsiteY57" fmla="*/ 45076 h 656823"/>
              <a:gd name="connsiteX58" fmla="*/ 2762518 w 6935504"/>
              <a:gd name="connsiteY58" fmla="*/ 38637 h 656823"/>
              <a:gd name="connsiteX59" fmla="*/ 2833352 w 6935504"/>
              <a:gd name="connsiteY59" fmla="*/ 32197 h 656823"/>
              <a:gd name="connsiteX60" fmla="*/ 2859109 w 6935504"/>
              <a:gd name="connsiteY60" fmla="*/ 19318 h 656823"/>
              <a:gd name="connsiteX61" fmla="*/ 2994338 w 6935504"/>
              <a:gd name="connsiteY61" fmla="*/ 25758 h 656823"/>
              <a:gd name="connsiteX62" fmla="*/ 3058732 w 6935504"/>
              <a:gd name="connsiteY62" fmla="*/ 38637 h 656823"/>
              <a:gd name="connsiteX63" fmla="*/ 3110248 w 6935504"/>
              <a:gd name="connsiteY63" fmla="*/ 45076 h 656823"/>
              <a:gd name="connsiteX64" fmla="*/ 3142445 w 6935504"/>
              <a:gd name="connsiteY64" fmla="*/ 51516 h 656823"/>
              <a:gd name="connsiteX65" fmla="*/ 3258355 w 6935504"/>
              <a:gd name="connsiteY65" fmla="*/ 57955 h 656823"/>
              <a:gd name="connsiteX66" fmla="*/ 3393583 w 6935504"/>
              <a:gd name="connsiteY66" fmla="*/ 51516 h 656823"/>
              <a:gd name="connsiteX67" fmla="*/ 3464417 w 6935504"/>
              <a:gd name="connsiteY67" fmla="*/ 38637 h 656823"/>
              <a:gd name="connsiteX68" fmla="*/ 3509493 w 6935504"/>
              <a:gd name="connsiteY68" fmla="*/ 19318 h 656823"/>
              <a:gd name="connsiteX69" fmla="*/ 3573887 w 6935504"/>
              <a:gd name="connsiteY69" fmla="*/ 0 h 656823"/>
              <a:gd name="connsiteX70" fmla="*/ 3625402 w 6935504"/>
              <a:gd name="connsiteY70" fmla="*/ 6440 h 656823"/>
              <a:gd name="connsiteX71" fmla="*/ 3638281 w 6935504"/>
              <a:gd name="connsiteY71" fmla="*/ 25758 h 656823"/>
              <a:gd name="connsiteX72" fmla="*/ 3657600 w 6935504"/>
              <a:gd name="connsiteY72" fmla="*/ 38637 h 656823"/>
              <a:gd name="connsiteX73" fmla="*/ 3676918 w 6935504"/>
              <a:gd name="connsiteY73" fmla="*/ 90152 h 656823"/>
              <a:gd name="connsiteX74" fmla="*/ 3683357 w 6935504"/>
              <a:gd name="connsiteY74" fmla="*/ 109471 h 656823"/>
              <a:gd name="connsiteX75" fmla="*/ 3702676 w 6935504"/>
              <a:gd name="connsiteY75" fmla="*/ 122349 h 656823"/>
              <a:gd name="connsiteX76" fmla="*/ 3721994 w 6935504"/>
              <a:gd name="connsiteY76" fmla="*/ 141668 h 656823"/>
              <a:gd name="connsiteX77" fmla="*/ 3760631 w 6935504"/>
              <a:gd name="connsiteY77" fmla="*/ 154547 h 656823"/>
              <a:gd name="connsiteX78" fmla="*/ 3786388 w 6935504"/>
              <a:gd name="connsiteY78" fmla="*/ 160986 h 656823"/>
              <a:gd name="connsiteX79" fmla="*/ 3805707 w 6935504"/>
              <a:gd name="connsiteY79" fmla="*/ 167426 h 656823"/>
              <a:gd name="connsiteX80" fmla="*/ 3844343 w 6935504"/>
              <a:gd name="connsiteY80" fmla="*/ 173865 h 656823"/>
              <a:gd name="connsiteX81" fmla="*/ 3889419 w 6935504"/>
              <a:gd name="connsiteY81" fmla="*/ 193183 h 656823"/>
              <a:gd name="connsiteX82" fmla="*/ 4076163 w 6935504"/>
              <a:gd name="connsiteY82" fmla="*/ 212502 h 656823"/>
              <a:gd name="connsiteX83" fmla="*/ 4101921 w 6935504"/>
              <a:gd name="connsiteY83" fmla="*/ 225380 h 656823"/>
              <a:gd name="connsiteX84" fmla="*/ 4114800 w 6935504"/>
              <a:gd name="connsiteY84" fmla="*/ 244699 h 656823"/>
              <a:gd name="connsiteX85" fmla="*/ 4134118 w 6935504"/>
              <a:gd name="connsiteY85" fmla="*/ 251138 h 656823"/>
              <a:gd name="connsiteX86" fmla="*/ 4159876 w 6935504"/>
              <a:gd name="connsiteY86" fmla="*/ 264017 h 656823"/>
              <a:gd name="connsiteX87" fmla="*/ 4166315 w 6935504"/>
              <a:gd name="connsiteY87" fmla="*/ 283335 h 656823"/>
              <a:gd name="connsiteX88" fmla="*/ 4198512 w 6935504"/>
              <a:gd name="connsiteY88" fmla="*/ 321972 h 656823"/>
              <a:gd name="connsiteX89" fmla="*/ 4217831 w 6935504"/>
              <a:gd name="connsiteY89" fmla="*/ 328411 h 656823"/>
              <a:gd name="connsiteX90" fmla="*/ 4224270 w 6935504"/>
              <a:gd name="connsiteY90" fmla="*/ 347730 h 656823"/>
              <a:gd name="connsiteX91" fmla="*/ 4262907 w 6935504"/>
              <a:gd name="connsiteY91" fmla="*/ 360609 h 656823"/>
              <a:gd name="connsiteX92" fmla="*/ 4301543 w 6935504"/>
              <a:gd name="connsiteY92" fmla="*/ 373487 h 656823"/>
              <a:gd name="connsiteX93" fmla="*/ 4320862 w 6935504"/>
              <a:gd name="connsiteY93" fmla="*/ 379927 h 656823"/>
              <a:gd name="connsiteX94" fmla="*/ 4340180 w 6935504"/>
              <a:gd name="connsiteY94" fmla="*/ 386366 h 656823"/>
              <a:gd name="connsiteX95" fmla="*/ 4552681 w 6935504"/>
              <a:gd name="connsiteY95" fmla="*/ 412124 h 656823"/>
              <a:gd name="connsiteX96" fmla="*/ 4572000 w 6935504"/>
              <a:gd name="connsiteY96" fmla="*/ 418564 h 656823"/>
              <a:gd name="connsiteX97" fmla="*/ 4597757 w 6935504"/>
              <a:gd name="connsiteY97" fmla="*/ 425003 h 656823"/>
              <a:gd name="connsiteX98" fmla="*/ 4655712 w 6935504"/>
              <a:gd name="connsiteY98" fmla="*/ 450761 h 656823"/>
              <a:gd name="connsiteX99" fmla="*/ 4694349 w 6935504"/>
              <a:gd name="connsiteY99" fmla="*/ 463640 h 656823"/>
              <a:gd name="connsiteX100" fmla="*/ 4732986 w 6935504"/>
              <a:gd name="connsiteY100" fmla="*/ 476518 h 656823"/>
              <a:gd name="connsiteX101" fmla="*/ 4784501 w 6935504"/>
              <a:gd name="connsiteY101" fmla="*/ 489397 h 656823"/>
              <a:gd name="connsiteX102" fmla="*/ 4810259 w 6935504"/>
              <a:gd name="connsiteY102" fmla="*/ 495837 h 656823"/>
              <a:gd name="connsiteX103" fmla="*/ 4836017 w 6935504"/>
              <a:gd name="connsiteY103" fmla="*/ 508716 h 656823"/>
              <a:gd name="connsiteX104" fmla="*/ 4855335 w 6935504"/>
              <a:gd name="connsiteY104" fmla="*/ 515155 h 656823"/>
              <a:gd name="connsiteX105" fmla="*/ 4900411 w 6935504"/>
              <a:gd name="connsiteY105" fmla="*/ 528034 h 656823"/>
              <a:gd name="connsiteX106" fmla="*/ 4932608 w 6935504"/>
              <a:gd name="connsiteY106" fmla="*/ 540913 h 656823"/>
              <a:gd name="connsiteX107" fmla="*/ 4971245 w 6935504"/>
              <a:gd name="connsiteY107" fmla="*/ 553792 h 656823"/>
              <a:gd name="connsiteX108" fmla="*/ 4990563 w 6935504"/>
              <a:gd name="connsiteY108" fmla="*/ 560231 h 656823"/>
              <a:gd name="connsiteX109" fmla="*/ 5074276 w 6935504"/>
              <a:gd name="connsiteY109" fmla="*/ 573110 h 656823"/>
              <a:gd name="connsiteX110" fmla="*/ 5138670 w 6935504"/>
              <a:gd name="connsiteY110" fmla="*/ 585989 h 656823"/>
              <a:gd name="connsiteX111" fmla="*/ 5389808 w 6935504"/>
              <a:gd name="connsiteY111" fmla="*/ 598868 h 656823"/>
              <a:gd name="connsiteX112" fmla="*/ 5447763 w 6935504"/>
              <a:gd name="connsiteY112" fmla="*/ 611747 h 656823"/>
              <a:gd name="connsiteX113" fmla="*/ 5473521 w 6935504"/>
              <a:gd name="connsiteY113" fmla="*/ 618186 h 656823"/>
              <a:gd name="connsiteX114" fmla="*/ 5512157 w 6935504"/>
              <a:gd name="connsiteY114" fmla="*/ 624626 h 656823"/>
              <a:gd name="connsiteX115" fmla="*/ 5621628 w 6935504"/>
              <a:gd name="connsiteY115" fmla="*/ 643944 h 656823"/>
              <a:gd name="connsiteX116" fmla="*/ 5795493 w 6935504"/>
              <a:gd name="connsiteY116" fmla="*/ 637504 h 656823"/>
              <a:gd name="connsiteX117" fmla="*/ 5814811 w 6935504"/>
              <a:gd name="connsiteY117" fmla="*/ 624626 h 656823"/>
              <a:gd name="connsiteX118" fmla="*/ 5956478 w 6935504"/>
              <a:gd name="connsiteY118" fmla="*/ 605307 h 656823"/>
              <a:gd name="connsiteX119" fmla="*/ 6111025 w 6935504"/>
              <a:gd name="connsiteY119" fmla="*/ 618186 h 656823"/>
              <a:gd name="connsiteX120" fmla="*/ 6136783 w 6935504"/>
              <a:gd name="connsiteY120" fmla="*/ 631065 h 656823"/>
              <a:gd name="connsiteX121" fmla="*/ 6201177 w 6935504"/>
              <a:gd name="connsiteY121" fmla="*/ 650383 h 656823"/>
              <a:gd name="connsiteX122" fmla="*/ 6233374 w 6935504"/>
              <a:gd name="connsiteY122" fmla="*/ 656823 h 656823"/>
              <a:gd name="connsiteX123" fmla="*/ 6342845 w 6935504"/>
              <a:gd name="connsiteY123" fmla="*/ 650383 h 656823"/>
              <a:gd name="connsiteX124" fmla="*/ 6413678 w 6935504"/>
              <a:gd name="connsiteY124" fmla="*/ 624626 h 656823"/>
              <a:gd name="connsiteX125" fmla="*/ 6458755 w 6935504"/>
              <a:gd name="connsiteY125" fmla="*/ 605307 h 656823"/>
              <a:gd name="connsiteX126" fmla="*/ 6510270 w 6935504"/>
              <a:gd name="connsiteY126" fmla="*/ 592428 h 656823"/>
              <a:gd name="connsiteX127" fmla="*/ 6555346 w 6935504"/>
              <a:gd name="connsiteY127" fmla="*/ 566671 h 656823"/>
              <a:gd name="connsiteX128" fmla="*/ 6613301 w 6935504"/>
              <a:gd name="connsiteY128" fmla="*/ 553792 h 656823"/>
              <a:gd name="connsiteX129" fmla="*/ 6639059 w 6935504"/>
              <a:gd name="connsiteY129" fmla="*/ 547352 h 656823"/>
              <a:gd name="connsiteX130" fmla="*/ 6709893 w 6935504"/>
              <a:gd name="connsiteY130" fmla="*/ 534473 h 656823"/>
              <a:gd name="connsiteX131" fmla="*/ 6754969 w 6935504"/>
              <a:gd name="connsiteY131" fmla="*/ 515155 h 656823"/>
              <a:gd name="connsiteX132" fmla="*/ 6774287 w 6935504"/>
              <a:gd name="connsiteY132" fmla="*/ 502276 h 656823"/>
              <a:gd name="connsiteX133" fmla="*/ 6812924 w 6935504"/>
              <a:gd name="connsiteY133" fmla="*/ 489397 h 656823"/>
              <a:gd name="connsiteX134" fmla="*/ 6832242 w 6935504"/>
              <a:gd name="connsiteY134" fmla="*/ 470079 h 656823"/>
              <a:gd name="connsiteX135" fmla="*/ 6870878 w 6935504"/>
              <a:gd name="connsiteY135" fmla="*/ 444321 h 656823"/>
              <a:gd name="connsiteX136" fmla="*/ 6896636 w 6935504"/>
              <a:gd name="connsiteY136" fmla="*/ 399245 h 656823"/>
              <a:gd name="connsiteX137" fmla="*/ 6915955 w 6935504"/>
              <a:gd name="connsiteY137" fmla="*/ 392806 h 656823"/>
              <a:gd name="connsiteX138" fmla="*/ 6935273 w 6935504"/>
              <a:gd name="connsiteY138" fmla="*/ 347730 h 656823"/>
              <a:gd name="connsiteX139" fmla="*/ 6935273 w 6935504"/>
              <a:gd name="connsiteY139" fmla="*/ 341290 h 656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6935504" h="656823">
                <a:moveTo>
                  <a:pt x="0" y="32197"/>
                </a:moveTo>
                <a:cubicBezTo>
                  <a:pt x="2146" y="64394"/>
                  <a:pt x="1134" y="96959"/>
                  <a:pt x="6439" y="128789"/>
                </a:cubicBezTo>
                <a:cubicBezTo>
                  <a:pt x="7711" y="136423"/>
                  <a:pt x="16175" y="141035"/>
                  <a:pt x="19318" y="148107"/>
                </a:cubicBezTo>
                <a:cubicBezTo>
                  <a:pt x="26181" y="163549"/>
                  <a:pt x="32526" y="197442"/>
                  <a:pt x="45076" y="212502"/>
                </a:cubicBezTo>
                <a:cubicBezTo>
                  <a:pt x="50030" y="218447"/>
                  <a:pt x="58449" y="220426"/>
                  <a:pt x="64394" y="225380"/>
                </a:cubicBezTo>
                <a:cubicBezTo>
                  <a:pt x="96552" y="252179"/>
                  <a:pt x="69079" y="239822"/>
                  <a:pt x="103031" y="251138"/>
                </a:cubicBezTo>
                <a:cubicBezTo>
                  <a:pt x="115567" y="288748"/>
                  <a:pt x="99661" y="254208"/>
                  <a:pt x="128788" y="283335"/>
                </a:cubicBezTo>
                <a:cubicBezTo>
                  <a:pt x="157916" y="312463"/>
                  <a:pt x="123376" y="296558"/>
                  <a:pt x="160986" y="309093"/>
                </a:cubicBezTo>
                <a:cubicBezTo>
                  <a:pt x="227811" y="353644"/>
                  <a:pt x="124363" y="285831"/>
                  <a:pt x="206062" y="334851"/>
                </a:cubicBezTo>
                <a:cubicBezTo>
                  <a:pt x="219335" y="342815"/>
                  <a:pt x="231819" y="352023"/>
                  <a:pt x="244698" y="360609"/>
                </a:cubicBezTo>
                <a:cubicBezTo>
                  <a:pt x="251137" y="364902"/>
                  <a:pt x="256675" y="371039"/>
                  <a:pt x="264017" y="373487"/>
                </a:cubicBezTo>
                <a:cubicBezTo>
                  <a:pt x="291731" y="382726"/>
                  <a:pt x="276750" y="378281"/>
                  <a:pt x="309093" y="386366"/>
                </a:cubicBezTo>
                <a:lnTo>
                  <a:pt x="347729" y="412124"/>
                </a:lnTo>
                <a:cubicBezTo>
                  <a:pt x="354169" y="416417"/>
                  <a:pt x="359706" y="422556"/>
                  <a:pt x="367048" y="425003"/>
                </a:cubicBezTo>
                <a:cubicBezTo>
                  <a:pt x="379927" y="429296"/>
                  <a:pt x="392514" y="434589"/>
                  <a:pt x="405684" y="437882"/>
                </a:cubicBezTo>
                <a:cubicBezTo>
                  <a:pt x="422856" y="442175"/>
                  <a:pt x="440408" y="445163"/>
                  <a:pt x="457200" y="450761"/>
                </a:cubicBezTo>
                <a:cubicBezTo>
                  <a:pt x="470079" y="455054"/>
                  <a:pt x="483694" y="457569"/>
                  <a:pt x="495836" y="463640"/>
                </a:cubicBezTo>
                <a:cubicBezTo>
                  <a:pt x="504422" y="467933"/>
                  <a:pt x="512681" y="472953"/>
                  <a:pt x="521594" y="476518"/>
                </a:cubicBezTo>
                <a:cubicBezTo>
                  <a:pt x="534199" y="481560"/>
                  <a:pt x="547352" y="485104"/>
                  <a:pt x="560231" y="489397"/>
                </a:cubicBezTo>
                <a:cubicBezTo>
                  <a:pt x="560236" y="489399"/>
                  <a:pt x="598861" y="502275"/>
                  <a:pt x="598867" y="502276"/>
                </a:cubicBezTo>
                <a:lnTo>
                  <a:pt x="656822" y="508716"/>
                </a:lnTo>
                <a:cubicBezTo>
                  <a:pt x="689988" y="512862"/>
                  <a:pt x="708292" y="516221"/>
                  <a:pt x="740535" y="521595"/>
                </a:cubicBezTo>
                <a:cubicBezTo>
                  <a:pt x="901403" y="602023"/>
                  <a:pt x="745675" y="528826"/>
                  <a:pt x="1217053" y="540913"/>
                </a:cubicBezTo>
                <a:cubicBezTo>
                  <a:pt x="1234353" y="541357"/>
                  <a:pt x="1251397" y="545206"/>
                  <a:pt x="1268569" y="547352"/>
                </a:cubicBezTo>
                <a:cubicBezTo>
                  <a:pt x="1305498" y="559663"/>
                  <a:pt x="1269577" y="548576"/>
                  <a:pt x="1320084" y="560231"/>
                </a:cubicBezTo>
                <a:cubicBezTo>
                  <a:pt x="1337331" y="564211"/>
                  <a:pt x="1371600" y="573110"/>
                  <a:pt x="1371600" y="573110"/>
                </a:cubicBezTo>
                <a:cubicBezTo>
                  <a:pt x="1378039" y="577403"/>
                  <a:pt x="1383805" y="582940"/>
                  <a:pt x="1390918" y="585989"/>
                </a:cubicBezTo>
                <a:cubicBezTo>
                  <a:pt x="1399053" y="589475"/>
                  <a:pt x="1407828" y="592625"/>
                  <a:pt x="1416676" y="592428"/>
                </a:cubicBezTo>
                <a:cubicBezTo>
                  <a:pt x="1504765" y="590470"/>
                  <a:pt x="1592687" y="583842"/>
                  <a:pt x="1680693" y="579549"/>
                </a:cubicBezTo>
                <a:cubicBezTo>
                  <a:pt x="1682839" y="573110"/>
                  <a:pt x="1685660" y="566857"/>
                  <a:pt x="1687132" y="560231"/>
                </a:cubicBezTo>
                <a:cubicBezTo>
                  <a:pt x="1689964" y="547486"/>
                  <a:pt x="1686084" y="532291"/>
                  <a:pt x="1693571" y="521595"/>
                </a:cubicBezTo>
                <a:cubicBezTo>
                  <a:pt x="1702447" y="508914"/>
                  <a:pt x="1719329" y="504423"/>
                  <a:pt x="1732208" y="495837"/>
                </a:cubicBezTo>
                <a:lnTo>
                  <a:pt x="1751526" y="482958"/>
                </a:lnTo>
                <a:cubicBezTo>
                  <a:pt x="1757966" y="478665"/>
                  <a:pt x="1763503" y="472526"/>
                  <a:pt x="1770845" y="470079"/>
                </a:cubicBezTo>
                <a:cubicBezTo>
                  <a:pt x="1835795" y="448430"/>
                  <a:pt x="1735027" y="481469"/>
                  <a:pt x="1815921" y="457200"/>
                </a:cubicBezTo>
                <a:cubicBezTo>
                  <a:pt x="1828924" y="453299"/>
                  <a:pt x="1854557" y="444321"/>
                  <a:pt x="1854557" y="444321"/>
                </a:cubicBezTo>
                <a:cubicBezTo>
                  <a:pt x="1883475" y="415405"/>
                  <a:pt x="1865238" y="427882"/>
                  <a:pt x="1912512" y="412124"/>
                </a:cubicBezTo>
                <a:lnTo>
                  <a:pt x="1931831" y="405685"/>
                </a:lnTo>
                <a:cubicBezTo>
                  <a:pt x="1977376" y="375321"/>
                  <a:pt x="1920970" y="413442"/>
                  <a:pt x="1976907" y="373487"/>
                </a:cubicBezTo>
                <a:cubicBezTo>
                  <a:pt x="1983204" y="368989"/>
                  <a:pt x="1989786" y="364902"/>
                  <a:pt x="1996225" y="360609"/>
                </a:cubicBezTo>
                <a:cubicBezTo>
                  <a:pt x="2000518" y="354169"/>
                  <a:pt x="2003061" y="346125"/>
                  <a:pt x="2009104" y="341290"/>
                </a:cubicBezTo>
                <a:cubicBezTo>
                  <a:pt x="2014404" y="337050"/>
                  <a:pt x="2023622" y="339650"/>
                  <a:pt x="2028422" y="334851"/>
                </a:cubicBezTo>
                <a:cubicBezTo>
                  <a:pt x="2033222" y="330051"/>
                  <a:pt x="2030062" y="320333"/>
                  <a:pt x="2034862" y="315533"/>
                </a:cubicBezTo>
                <a:cubicBezTo>
                  <a:pt x="2057005" y="293390"/>
                  <a:pt x="2068524" y="291433"/>
                  <a:pt x="2092817" y="283335"/>
                </a:cubicBezTo>
                <a:cubicBezTo>
                  <a:pt x="2099256" y="276896"/>
                  <a:pt x="2104228" y="268535"/>
                  <a:pt x="2112135" y="264017"/>
                </a:cubicBezTo>
                <a:cubicBezTo>
                  <a:pt x="2119819" y="259626"/>
                  <a:pt x="2130643" y="262653"/>
                  <a:pt x="2137893" y="257578"/>
                </a:cubicBezTo>
                <a:cubicBezTo>
                  <a:pt x="2216866" y="202297"/>
                  <a:pt x="2146006" y="229114"/>
                  <a:pt x="2195848" y="212502"/>
                </a:cubicBezTo>
                <a:cubicBezTo>
                  <a:pt x="2246071" y="162276"/>
                  <a:pt x="2181598" y="222679"/>
                  <a:pt x="2240924" y="180304"/>
                </a:cubicBezTo>
                <a:cubicBezTo>
                  <a:pt x="2283129" y="150158"/>
                  <a:pt x="2238121" y="168359"/>
                  <a:pt x="2279560" y="154547"/>
                </a:cubicBezTo>
                <a:cubicBezTo>
                  <a:pt x="2365302" y="97384"/>
                  <a:pt x="2238229" y="179654"/>
                  <a:pt x="2318197" y="135228"/>
                </a:cubicBezTo>
                <a:cubicBezTo>
                  <a:pt x="2331727" y="127711"/>
                  <a:pt x="2342149" y="114366"/>
                  <a:pt x="2356833" y="109471"/>
                </a:cubicBezTo>
                <a:cubicBezTo>
                  <a:pt x="2403154" y="94030"/>
                  <a:pt x="2345308" y="112764"/>
                  <a:pt x="2401909" y="96592"/>
                </a:cubicBezTo>
                <a:cubicBezTo>
                  <a:pt x="2408436" y="94727"/>
                  <a:pt x="2414701" y="92017"/>
                  <a:pt x="2421228" y="90152"/>
                </a:cubicBezTo>
                <a:cubicBezTo>
                  <a:pt x="2429738" y="87721"/>
                  <a:pt x="2438476" y="86144"/>
                  <a:pt x="2446986" y="83713"/>
                </a:cubicBezTo>
                <a:cubicBezTo>
                  <a:pt x="2453513" y="81848"/>
                  <a:pt x="2459803" y="79223"/>
                  <a:pt x="2466304" y="77273"/>
                </a:cubicBezTo>
                <a:cubicBezTo>
                  <a:pt x="2481271" y="72783"/>
                  <a:pt x="2496413" y="68885"/>
                  <a:pt x="2511380" y="64395"/>
                </a:cubicBezTo>
                <a:cubicBezTo>
                  <a:pt x="2517881" y="62445"/>
                  <a:pt x="2524020" y="59169"/>
                  <a:pt x="2530698" y="57955"/>
                </a:cubicBezTo>
                <a:cubicBezTo>
                  <a:pt x="2588102" y="47518"/>
                  <a:pt x="2676969" y="47209"/>
                  <a:pt x="2723881" y="45076"/>
                </a:cubicBezTo>
                <a:cubicBezTo>
                  <a:pt x="2736760" y="42930"/>
                  <a:pt x="2749551" y="40163"/>
                  <a:pt x="2762518" y="38637"/>
                </a:cubicBezTo>
                <a:cubicBezTo>
                  <a:pt x="2786064" y="35867"/>
                  <a:pt x="2810104" y="36847"/>
                  <a:pt x="2833352" y="32197"/>
                </a:cubicBezTo>
                <a:cubicBezTo>
                  <a:pt x="2842765" y="30314"/>
                  <a:pt x="2850523" y="23611"/>
                  <a:pt x="2859109" y="19318"/>
                </a:cubicBezTo>
                <a:cubicBezTo>
                  <a:pt x="2904185" y="21465"/>
                  <a:pt x="2949334" y="22424"/>
                  <a:pt x="2994338" y="25758"/>
                </a:cubicBezTo>
                <a:cubicBezTo>
                  <a:pt x="3045371" y="29538"/>
                  <a:pt x="3017822" y="31819"/>
                  <a:pt x="3058732" y="38637"/>
                </a:cubicBezTo>
                <a:cubicBezTo>
                  <a:pt x="3075802" y="41482"/>
                  <a:pt x="3093144" y="42445"/>
                  <a:pt x="3110248" y="45076"/>
                </a:cubicBezTo>
                <a:cubicBezTo>
                  <a:pt x="3121066" y="46740"/>
                  <a:pt x="3131541" y="50568"/>
                  <a:pt x="3142445" y="51516"/>
                </a:cubicBezTo>
                <a:cubicBezTo>
                  <a:pt x="3180996" y="54868"/>
                  <a:pt x="3219718" y="55809"/>
                  <a:pt x="3258355" y="57955"/>
                </a:cubicBezTo>
                <a:cubicBezTo>
                  <a:pt x="3303431" y="55809"/>
                  <a:pt x="3348579" y="54850"/>
                  <a:pt x="3393583" y="51516"/>
                </a:cubicBezTo>
                <a:cubicBezTo>
                  <a:pt x="3401731" y="50912"/>
                  <a:pt x="3454025" y="41235"/>
                  <a:pt x="3464417" y="38637"/>
                </a:cubicBezTo>
                <a:cubicBezTo>
                  <a:pt x="3492049" y="31729"/>
                  <a:pt x="3478785" y="31601"/>
                  <a:pt x="3509493" y="19318"/>
                </a:cubicBezTo>
                <a:cubicBezTo>
                  <a:pt x="3535615" y="8869"/>
                  <a:pt x="3548591" y="6324"/>
                  <a:pt x="3573887" y="0"/>
                </a:cubicBezTo>
                <a:cubicBezTo>
                  <a:pt x="3591059" y="2147"/>
                  <a:pt x="3609334" y="13"/>
                  <a:pt x="3625402" y="6440"/>
                </a:cubicBezTo>
                <a:cubicBezTo>
                  <a:pt x="3632588" y="9314"/>
                  <a:pt x="3632808" y="20286"/>
                  <a:pt x="3638281" y="25758"/>
                </a:cubicBezTo>
                <a:cubicBezTo>
                  <a:pt x="3643754" y="31231"/>
                  <a:pt x="3651160" y="34344"/>
                  <a:pt x="3657600" y="38637"/>
                </a:cubicBezTo>
                <a:cubicBezTo>
                  <a:pt x="3672217" y="82491"/>
                  <a:pt x="3653815" y="28543"/>
                  <a:pt x="3676918" y="90152"/>
                </a:cubicBezTo>
                <a:cubicBezTo>
                  <a:pt x="3679301" y="96508"/>
                  <a:pt x="3679117" y="104171"/>
                  <a:pt x="3683357" y="109471"/>
                </a:cubicBezTo>
                <a:cubicBezTo>
                  <a:pt x="3688192" y="115514"/>
                  <a:pt x="3696730" y="117394"/>
                  <a:pt x="3702676" y="122349"/>
                </a:cubicBezTo>
                <a:cubicBezTo>
                  <a:pt x="3709672" y="128179"/>
                  <a:pt x="3714033" y="137245"/>
                  <a:pt x="3721994" y="141668"/>
                </a:cubicBezTo>
                <a:cubicBezTo>
                  <a:pt x="3733861" y="148261"/>
                  <a:pt x="3747461" y="151255"/>
                  <a:pt x="3760631" y="154547"/>
                </a:cubicBezTo>
                <a:cubicBezTo>
                  <a:pt x="3769217" y="156693"/>
                  <a:pt x="3777879" y="158555"/>
                  <a:pt x="3786388" y="160986"/>
                </a:cubicBezTo>
                <a:cubicBezTo>
                  <a:pt x="3792915" y="162851"/>
                  <a:pt x="3799081" y="165953"/>
                  <a:pt x="3805707" y="167426"/>
                </a:cubicBezTo>
                <a:cubicBezTo>
                  <a:pt x="3818452" y="170258"/>
                  <a:pt x="3831464" y="171719"/>
                  <a:pt x="3844343" y="173865"/>
                </a:cubicBezTo>
                <a:cubicBezTo>
                  <a:pt x="3874993" y="194298"/>
                  <a:pt x="3851617" y="181842"/>
                  <a:pt x="3889419" y="193183"/>
                </a:cubicBezTo>
                <a:cubicBezTo>
                  <a:pt x="3986049" y="222172"/>
                  <a:pt x="3874039" y="203713"/>
                  <a:pt x="4076163" y="212502"/>
                </a:cubicBezTo>
                <a:cubicBezTo>
                  <a:pt x="4084749" y="216795"/>
                  <a:pt x="4094547" y="219235"/>
                  <a:pt x="4101921" y="225380"/>
                </a:cubicBezTo>
                <a:cubicBezTo>
                  <a:pt x="4107867" y="230335"/>
                  <a:pt x="4108757" y="239864"/>
                  <a:pt x="4114800" y="244699"/>
                </a:cubicBezTo>
                <a:cubicBezTo>
                  <a:pt x="4120100" y="248939"/>
                  <a:pt x="4127879" y="248464"/>
                  <a:pt x="4134118" y="251138"/>
                </a:cubicBezTo>
                <a:cubicBezTo>
                  <a:pt x="4142941" y="254919"/>
                  <a:pt x="4151290" y="259724"/>
                  <a:pt x="4159876" y="264017"/>
                </a:cubicBezTo>
                <a:cubicBezTo>
                  <a:pt x="4162022" y="270456"/>
                  <a:pt x="4163280" y="277264"/>
                  <a:pt x="4166315" y="283335"/>
                </a:cubicBezTo>
                <a:cubicBezTo>
                  <a:pt x="4172254" y="295214"/>
                  <a:pt x="4187831" y="314851"/>
                  <a:pt x="4198512" y="321972"/>
                </a:cubicBezTo>
                <a:cubicBezTo>
                  <a:pt x="4204160" y="325737"/>
                  <a:pt x="4211391" y="326265"/>
                  <a:pt x="4217831" y="328411"/>
                </a:cubicBezTo>
                <a:cubicBezTo>
                  <a:pt x="4219977" y="334851"/>
                  <a:pt x="4218746" y="343785"/>
                  <a:pt x="4224270" y="347730"/>
                </a:cubicBezTo>
                <a:cubicBezTo>
                  <a:pt x="4235317" y="355621"/>
                  <a:pt x="4250028" y="356316"/>
                  <a:pt x="4262907" y="360609"/>
                </a:cubicBezTo>
                <a:lnTo>
                  <a:pt x="4301543" y="373487"/>
                </a:lnTo>
                <a:lnTo>
                  <a:pt x="4320862" y="379927"/>
                </a:lnTo>
                <a:lnTo>
                  <a:pt x="4340180" y="386366"/>
                </a:lnTo>
                <a:cubicBezTo>
                  <a:pt x="4405886" y="452075"/>
                  <a:pt x="4344523" y="399508"/>
                  <a:pt x="4552681" y="412124"/>
                </a:cubicBezTo>
                <a:cubicBezTo>
                  <a:pt x="4559457" y="412535"/>
                  <a:pt x="4565473" y="416699"/>
                  <a:pt x="4572000" y="418564"/>
                </a:cubicBezTo>
                <a:cubicBezTo>
                  <a:pt x="4580509" y="420995"/>
                  <a:pt x="4589280" y="422460"/>
                  <a:pt x="4597757" y="425003"/>
                </a:cubicBezTo>
                <a:cubicBezTo>
                  <a:pt x="4715742" y="460398"/>
                  <a:pt x="4584049" y="418911"/>
                  <a:pt x="4655712" y="450761"/>
                </a:cubicBezTo>
                <a:cubicBezTo>
                  <a:pt x="4668118" y="456275"/>
                  <a:pt x="4681470" y="459347"/>
                  <a:pt x="4694349" y="463640"/>
                </a:cubicBezTo>
                <a:lnTo>
                  <a:pt x="4732986" y="476518"/>
                </a:lnTo>
                <a:lnTo>
                  <a:pt x="4784501" y="489397"/>
                </a:lnTo>
                <a:cubicBezTo>
                  <a:pt x="4793087" y="491544"/>
                  <a:pt x="4802343" y="491879"/>
                  <a:pt x="4810259" y="495837"/>
                </a:cubicBezTo>
                <a:cubicBezTo>
                  <a:pt x="4818845" y="500130"/>
                  <a:pt x="4827194" y="504935"/>
                  <a:pt x="4836017" y="508716"/>
                </a:cubicBezTo>
                <a:cubicBezTo>
                  <a:pt x="4842256" y="511390"/>
                  <a:pt x="4848834" y="513205"/>
                  <a:pt x="4855335" y="515155"/>
                </a:cubicBezTo>
                <a:cubicBezTo>
                  <a:pt x="4870303" y="519645"/>
                  <a:pt x="4885586" y="523092"/>
                  <a:pt x="4900411" y="528034"/>
                </a:cubicBezTo>
                <a:cubicBezTo>
                  <a:pt x="4911377" y="531689"/>
                  <a:pt x="4921745" y="536963"/>
                  <a:pt x="4932608" y="540913"/>
                </a:cubicBezTo>
                <a:cubicBezTo>
                  <a:pt x="4945366" y="545552"/>
                  <a:pt x="4958366" y="549499"/>
                  <a:pt x="4971245" y="553792"/>
                </a:cubicBezTo>
                <a:cubicBezTo>
                  <a:pt x="4977684" y="555938"/>
                  <a:pt x="4983907" y="558900"/>
                  <a:pt x="4990563" y="560231"/>
                </a:cubicBezTo>
                <a:cubicBezTo>
                  <a:pt x="5089018" y="579924"/>
                  <a:pt x="4933967" y="549726"/>
                  <a:pt x="5074276" y="573110"/>
                </a:cubicBezTo>
                <a:cubicBezTo>
                  <a:pt x="5095868" y="576709"/>
                  <a:pt x="5116936" y="583381"/>
                  <a:pt x="5138670" y="585989"/>
                </a:cubicBezTo>
                <a:cubicBezTo>
                  <a:pt x="5185903" y="591657"/>
                  <a:pt x="5364090" y="597796"/>
                  <a:pt x="5389808" y="598868"/>
                </a:cubicBezTo>
                <a:cubicBezTo>
                  <a:pt x="5452626" y="614571"/>
                  <a:pt x="5374187" y="595397"/>
                  <a:pt x="5447763" y="611747"/>
                </a:cubicBezTo>
                <a:cubicBezTo>
                  <a:pt x="5456402" y="613667"/>
                  <a:pt x="5464843" y="616450"/>
                  <a:pt x="5473521" y="618186"/>
                </a:cubicBezTo>
                <a:cubicBezTo>
                  <a:pt x="5486324" y="620747"/>
                  <a:pt x="5499354" y="622065"/>
                  <a:pt x="5512157" y="624626"/>
                </a:cubicBezTo>
                <a:cubicBezTo>
                  <a:pt x="5609173" y="644029"/>
                  <a:pt x="5531090" y="632626"/>
                  <a:pt x="5621628" y="643944"/>
                </a:cubicBezTo>
                <a:cubicBezTo>
                  <a:pt x="5679583" y="641797"/>
                  <a:pt x="5737786" y="643275"/>
                  <a:pt x="5795493" y="637504"/>
                </a:cubicBezTo>
                <a:cubicBezTo>
                  <a:pt x="5803194" y="636734"/>
                  <a:pt x="5807414" y="626902"/>
                  <a:pt x="5814811" y="624626"/>
                </a:cubicBezTo>
                <a:cubicBezTo>
                  <a:pt x="5861476" y="610268"/>
                  <a:pt x="5908251" y="609326"/>
                  <a:pt x="5956478" y="605307"/>
                </a:cubicBezTo>
                <a:cubicBezTo>
                  <a:pt x="5961249" y="605572"/>
                  <a:pt x="6076117" y="607714"/>
                  <a:pt x="6111025" y="618186"/>
                </a:cubicBezTo>
                <a:cubicBezTo>
                  <a:pt x="6120220" y="620944"/>
                  <a:pt x="6127870" y="627500"/>
                  <a:pt x="6136783" y="631065"/>
                </a:cubicBezTo>
                <a:cubicBezTo>
                  <a:pt x="6156856" y="639095"/>
                  <a:pt x="6179824" y="645638"/>
                  <a:pt x="6201177" y="650383"/>
                </a:cubicBezTo>
                <a:cubicBezTo>
                  <a:pt x="6211861" y="652757"/>
                  <a:pt x="6222642" y="654676"/>
                  <a:pt x="6233374" y="656823"/>
                </a:cubicBezTo>
                <a:cubicBezTo>
                  <a:pt x="6269864" y="654676"/>
                  <a:pt x="6306599" y="655111"/>
                  <a:pt x="6342845" y="650383"/>
                </a:cubicBezTo>
                <a:cubicBezTo>
                  <a:pt x="6356668" y="648580"/>
                  <a:pt x="6399341" y="630002"/>
                  <a:pt x="6413678" y="624626"/>
                </a:cubicBezTo>
                <a:cubicBezTo>
                  <a:pt x="6494208" y="594428"/>
                  <a:pt x="6353242" y="650526"/>
                  <a:pt x="6458755" y="605307"/>
                </a:cubicBezTo>
                <a:cubicBezTo>
                  <a:pt x="6476078" y="597883"/>
                  <a:pt x="6491377" y="596207"/>
                  <a:pt x="6510270" y="592428"/>
                </a:cubicBezTo>
                <a:cubicBezTo>
                  <a:pt x="6526287" y="581750"/>
                  <a:pt x="6536667" y="573675"/>
                  <a:pt x="6555346" y="566671"/>
                </a:cubicBezTo>
                <a:cubicBezTo>
                  <a:pt x="6566776" y="562385"/>
                  <a:pt x="6603276" y="556020"/>
                  <a:pt x="6613301" y="553792"/>
                </a:cubicBezTo>
                <a:cubicBezTo>
                  <a:pt x="6621941" y="551872"/>
                  <a:pt x="6630419" y="549272"/>
                  <a:pt x="6639059" y="547352"/>
                </a:cubicBezTo>
                <a:cubicBezTo>
                  <a:pt x="6666044" y="541355"/>
                  <a:pt x="6681951" y="539130"/>
                  <a:pt x="6709893" y="534473"/>
                </a:cubicBezTo>
                <a:cubicBezTo>
                  <a:pt x="6758396" y="502139"/>
                  <a:pt x="6696749" y="540107"/>
                  <a:pt x="6754969" y="515155"/>
                </a:cubicBezTo>
                <a:cubicBezTo>
                  <a:pt x="6762082" y="512106"/>
                  <a:pt x="6767215" y="505419"/>
                  <a:pt x="6774287" y="502276"/>
                </a:cubicBezTo>
                <a:cubicBezTo>
                  <a:pt x="6786693" y="496762"/>
                  <a:pt x="6812924" y="489397"/>
                  <a:pt x="6812924" y="489397"/>
                </a:cubicBezTo>
                <a:cubicBezTo>
                  <a:pt x="6819363" y="482958"/>
                  <a:pt x="6825054" y="475670"/>
                  <a:pt x="6832242" y="470079"/>
                </a:cubicBezTo>
                <a:cubicBezTo>
                  <a:pt x="6844460" y="460576"/>
                  <a:pt x="6870878" y="444321"/>
                  <a:pt x="6870878" y="444321"/>
                </a:cubicBezTo>
                <a:cubicBezTo>
                  <a:pt x="6874046" y="437985"/>
                  <a:pt x="6889053" y="405312"/>
                  <a:pt x="6896636" y="399245"/>
                </a:cubicBezTo>
                <a:cubicBezTo>
                  <a:pt x="6901937" y="395005"/>
                  <a:pt x="6909515" y="394952"/>
                  <a:pt x="6915955" y="392806"/>
                </a:cubicBezTo>
                <a:cubicBezTo>
                  <a:pt x="6925166" y="374382"/>
                  <a:pt x="6930536" y="366676"/>
                  <a:pt x="6935273" y="347730"/>
                </a:cubicBezTo>
                <a:cubicBezTo>
                  <a:pt x="6935794" y="345647"/>
                  <a:pt x="6935273" y="343437"/>
                  <a:pt x="6935273" y="341290"/>
                </a:cubicBezTo>
              </a:path>
            </a:pathLst>
          </a:custGeom>
          <a:noFill/>
          <a:ln w="76200">
            <a:solidFill>
              <a:srgbClr val="0066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 name="Serbest Form: Şekil 18">
            <a:extLst>
              <a:ext uri="{FF2B5EF4-FFF2-40B4-BE49-F238E27FC236}">
                <a16:creationId xmlns:a16="http://schemas.microsoft.com/office/drawing/2014/main" id="{F687FADF-C735-4935-8E63-4ACE12C5D65D}"/>
              </a:ext>
            </a:extLst>
          </p:cNvPr>
          <p:cNvSpPr/>
          <p:nvPr/>
        </p:nvSpPr>
        <p:spPr>
          <a:xfrm>
            <a:off x="373487" y="3702676"/>
            <a:ext cx="5203065" cy="2929944"/>
          </a:xfrm>
          <a:custGeom>
            <a:avLst/>
            <a:gdLst>
              <a:gd name="connsiteX0" fmla="*/ 0 w 5203065"/>
              <a:gd name="connsiteY0" fmla="*/ 0 h 2929944"/>
              <a:gd name="connsiteX1" fmla="*/ 38637 w 5203065"/>
              <a:gd name="connsiteY1" fmla="*/ 19318 h 2929944"/>
              <a:gd name="connsiteX2" fmla="*/ 64395 w 5203065"/>
              <a:gd name="connsiteY2" fmla="*/ 57955 h 2929944"/>
              <a:gd name="connsiteX3" fmla="*/ 70834 w 5203065"/>
              <a:gd name="connsiteY3" fmla="*/ 83713 h 2929944"/>
              <a:gd name="connsiteX4" fmla="*/ 90152 w 5203065"/>
              <a:gd name="connsiteY4" fmla="*/ 90152 h 2929944"/>
              <a:gd name="connsiteX5" fmla="*/ 199623 w 5203065"/>
              <a:gd name="connsiteY5" fmla="*/ 70834 h 2929944"/>
              <a:gd name="connsiteX6" fmla="*/ 218941 w 5203065"/>
              <a:gd name="connsiteY6" fmla="*/ 64394 h 2929944"/>
              <a:gd name="connsiteX7" fmla="*/ 244699 w 5203065"/>
              <a:gd name="connsiteY7" fmla="*/ 57955 h 2929944"/>
              <a:gd name="connsiteX8" fmla="*/ 283336 w 5203065"/>
              <a:gd name="connsiteY8" fmla="*/ 45076 h 2929944"/>
              <a:gd name="connsiteX9" fmla="*/ 321972 w 5203065"/>
              <a:gd name="connsiteY9" fmla="*/ 90152 h 2929944"/>
              <a:gd name="connsiteX10" fmla="*/ 283336 w 5203065"/>
              <a:gd name="connsiteY10" fmla="*/ 109470 h 2929944"/>
              <a:gd name="connsiteX11" fmla="*/ 231820 w 5203065"/>
              <a:gd name="connsiteY11" fmla="*/ 122349 h 2929944"/>
              <a:gd name="connsiteX12" fmla="*/ 212502 w 5203065"/>
              <a:gd name="connsiteY12" fmla="*/ 135228 h 2929944"/>
              <a:gd name="connsiteX13" fmla="*/ 186744 w 5203065"/>
              <a:gd name="connsiteY13" fmla="*/ 141668 h 2929944"/>
              <a:gd name="connsiteX14" fmla="*/ 167426 w 5203065"/>
              <a:gd name="connsiteY14" fmla="*/ 148107 h 2929944"/>
              <a:gd name="connsiteX15" fmla="*/ 154547 w 5203065"/>
              <a:gd name="connsiteY15" fmla="*/ 167425 h 2929944"/>
              <a:gd name="connsiteX16" fmla="*/ 135228 w 5203065"/>
              <a:gd name="connsiteY16" fmla="*/ 173865 h 2929944"/>
              <a:gd name="connsiteX17" fmla="*/ 128789 w 5203065"/>
              <a:gd name="connsiteY17" fmla="*/ 199623 h 2929944"/>
              <a:gd name="connsiteX18" fmla="*/ 109471 w 5203065"/>
              <a:gd name="connsiteY18" fmla="*/ 244699 h 2929944"/>
              <a:gd name="connsiteX19" fmla="*/ 83713 w 5203065"/>
              <a:gd name="connsiteY19" fmla="*/ 257578 h 2929944"/>
              <a:gd name="connsiteX20" fmla="*/ 70834 w 5203065"/>
              <a:gd name="connsiteY20" fmla="*/ 296214 h 2929944"/>
              <a:gd name="connsiteX21" fmla="*/ 64395 w 5203065"/>
              <a:gd name="connsiteY21" fmla="*/ 315532 h 2929944"/>
              <a:gd name="connsiteX22" fmla="*/ 51516 w 5203065"/>
              <a:gd name="connsiteY22" fmla="*/ 412124 h 2929944"/>
              <a:gd name="connsiteX23" fmla="*/ 45076 w 5203065"/>
              <a:gd name="connsiteY23" fmla="*/ 431442 h 2929944"/>
              <a:gd name="connsiteX24" fmla="*/ 32198 w 5203065"/>
              <a:gd name="connsiteY24" fmla="*/ 611747 h 2929944"/>
              <a:gd name="connsiteX25" fmla="*/ 19319 w 5203065"/>
              <a:gd name="connsiteY25" fmla="*/ 650383 h 2929944"/>
              <a:gd name="connsiteX26" fmla="*/ 25758 w 5203065"/>
              <a:gd name="connsiteY26" fmla="*/ 759854 h 2929944"/>
              <a:gd name="connsiteX27" fmla="*/ 45076 w 5203065"/>
              <a:gd name="connsiteY27" fmla="*/ 772732 h 2929944"/>
              <a:gd name="connsiteX28" fmla="*/ 109471 w 5203065"/>
              <a:gd name="connsiteY28" fmla="*/ 766293 h 2929944"/>
              <a:gd name="connsiteX29" fmla="*/ 128789 w 5203065"/>
              <a:gd name="connsiteY29" fmla="*/ 746975 h 2929944"/>
              <a:gd name="connsiteX30" fmla="*/ 167426 w 5203065"/>
              <a:gd name="connsiteY30" fmla="*/ 734096 h 2929944"/>
              <a:gd name="connsiteX31" fmla="*/ 186744 w 5203065"/>
              <a:gd name="connsiteY31" fmla="*/ 721217 h 2929944"/>
              <a:gd name="connsiteX32" fmla="*/ 206062 w 5203065"/>
              <a:gd name="connsiteY32" fmla="*/ 714778 h 2929944"/>
              <a:gd name="connsiteX33" fmla="*/ 367048 w 5203065"/>
              <a:gd name="connsiteY33" fmla="*/ 708338 h 2929944"/>
              <a:gd name="connsiteX34" fmla="*/ 457200 w 5203065"/>
              <a:gd name="connsiteY34" fmla="*/ 708338 h 2929944"/>
              <a:gd name="connsiteX35" fmla="*/ 450761 w 5203065"/>
              <a:gd name="connsiteY35" fmla="*/ 746975 h 2929944"/>
              <a:gd name="connsiteX36" fmla="*/ 412124 w 5203065"/>
              <a:gd name="connsiteY36" fmla="*/ 766293 h 2929944"/>
              <a:gd name="connsiteX37" fmla="*/ 399245 w 5203065"/>
              <a:gd name="connsiteY37" fmla="*/ 785611 h 2929944"/>
              <a:gd name="connsiteX38" fmla="*/ 341290 w 5203065"/>
              <a:gd name="connsiteY38" fmla="*/ 811369 h 2929944"/>
              <a:gd name="connsiteX39" fmla="*/ 321972 w 5203065"/>
              <a:gd name="connsiteY39" fmla="*/ 817809 h 2929944"/>
              <a:gd name="connsiteX40" fmla="*/ 315533 w 5203065"/>
              <a:gd name="connsiteY40" fmla="*/ 895082 h 2929944"/>
              <a:gd name="connsiteX41" fmla="*/ 354169 w 5203065"/>
              <a:gd name="connsiteY41" fmla="*/ 914400 h 2929944"/>
              <a:gd name="connsiteX42" fmla="*/ 373488 w 5203065"/>
              <a:gd name="connsiteY42" fmla="*/ 927279 h 2929944"/>
              <a:gd name="connsiteX43" fmla="*/ 399245 w 5203065"/>
              <a:gd name="connsiteY43" fmla="*/ 953037 h 2929944"/>
              <a:gd name="connsiteX44" fmla="*/ 392806 w 5203065"/>
              <a:gd name="connsiteY44" fmla="*/ 1139780 h 2929944"/>
              <a:gd name="connsiteX45" fmla="*/ 399245 w 5203065"/>
              <a:gd name="connsiteY45" fmla="*/ 1159099 h 2929944"/>
              <a:gd name="connsiteX46" fmla="*/ 367048 w 5203065"/>
              <a:gd name="connsiteY46" fmla="*/ 1184856 h 2929944"/>
              <a:gd name="connsiteX47" fmla="*/ 354169 w 5203065"/>
              <a:gd name="connsiteY47" fmla="*/ 1223493 h 2929944"/>
              <a:gd name="connsiteX48" fmla="*/ 367048 w 5203065"/>
              <a:gd name="connsiteY48" fmla="*/ 1242811 h 2929944"/>
              <a:gd name="connsiteX49" fmla="*/ 392806 w 5203065"/>
              <a:gd name="connsiteY49" fmla="*/ 1255690 h 2929944"/>
              <a:gd name="connsiteX50" fmla="*/ 367048 w 5203065"/>
              <a:gd name="connsiteY50" fmla="*/ 1320085 h 2929944"/>
              <a:gd name="connsiteX51" fmla="*/ 321972 w 5203065"/>
              <a:gd name="connsiteY51" fmla="*/ 1307206 h 2929944"/>
              <a:gd name="connsiteX52" fmla="*/ 309093 w 5203065"/>
              <a:gd name="connsiteY52" fmla="*/ 1287887 h 2929944"/>
              <a:gd name="connsiteX53" fmla="*/ 270457 w 5203065"/>
              <a:gd name="connsiteY53" fmla="*/ 1275009 h 2929944"/>
              <a:gd name="connsiteX54" fmla="*/ 244699 w 5203065"/>
              <a:gd name="connsiteY54" fmla="*/ 1229932 h 2929944"/>
              <a:gd name="connsiteX55" fmla="*/ 173865 w 5203065"/>
              <a:gd name="connsiteY55" fmla="*/ 1210614 h 2929944"/>
              <a:gd name="connsiteX56" fmla="*/ 180305 w 5203065"/>
              <a:gd name="connsiteY56" fmla="*/ 1255690 h 2929944"/>
              <a:gd name="connsiteX57" fmla="*/ 167426 w 5203065"/>
              <a:gd name="connsiteY57" fmla="*/ 1320085 h 2929944"/>
              <a:gd name="connsiteX58" fmla="*/ 160986 w 5203065"/>
              <a:gd name="connsiteY58" fmla="*/ 1345842 h 2929944"/>
              <a:gd name="connsiteX59" fmla="*/ 154547 w 5203065"/>
              <a:gd name="connsiteY59" fmla="*/ 1397358 h 2929944"/>
              <a:gd name="connsiteX60" fmla="*/ 148107 w 5203065"/>
              <a:gd name="connsiteY60" fmla="*/ 1429555 h 2929944"/>
              <a:gd name="connsiteX61" fmla="*/ 128789 w 5203065"/>
              <a:gd name="connsiteY61" fmla="*/ 1435994 h 2929944"/>
              <a:gd name="connsiteX62" fmla="*/ 135228 w 5203065"/>
              <a:gd name="connsiteY62" fmla="*/ 1481070 h 2929944"/>
              <a:gd name="connsiteX63" fmla="*/ 154547 w 5203065"/>
              <a:gd name="connsiteY63" fmla="*/ 1493949 h 2929944"/>
              <a:gd name="connsiteX64" fmla="*/ 186744 w 5203065"/>
              <a:gd name="connsiteY64" fmla="*/ 1526147 h 2929944"/>
              <a:gd name="connsiteX65" fmla="*/ 199623 w 5203065"/>
              <a:gd name="connsiteY65" fmla="*/ 1564783 h 2929944"/>
              <a:gd name="connsiteX66" fmla="*/ 341290 w 5203065"/>
              <a:gd name="connsiteY66" fmla="*/ 1584101 h 2929944"/>
              <a:gd name="connsiteX67" fmla="*/ 379927 w 5203065"/>
              <a:gd name="connsiteY67" fmla="*/ 1596980 h 2929944"/>
              <a:gd name="connsiteX68" fmla="*/ 444321 w 5203065"/>
              <a:gd name="connsiteY68" fmla="*/ 1609859 h 2929944"/>
              <a:gd name="connsiteX69" fmla="*/ 457200 w 5203065"/>
              <a:gd name="connsiteY69" fmla="*/ 1629178 h 2929944"/>
              <a:gd name="connsiteX70" fmla="*/ 502276 w 5203065"/>
              <a:gd name="connsiteY70" fmla="*/ 1642056 h 2929944"/>
              <a:gd name="connsiteX71" fmla="*/ 521595 w 5203065"/>
              <a:gd name="connsiteY71" fmla="*/ 1654935 h 2929944"/>
              <a:gd name="connsiteX72" fmla="*/ 547352 w 5203065"/>
              <a:gd name="connsiteY72" fmla="*/ 1667814 h 2929944"/>
              <a:gd name="connsiteX73" fmla="*/ 553792 w 5203065"/>
              <a:gd name="connsiteY73" fmla="*/ 1687132 h 2929944"/>
              <a:gd name="connsiteX74" fmla="*/ 566671 w 5203065"/>
              <a:gd name="connsiteY74" fmla="*/ 1706451 h 2929944"/>
              <a:gd name="connsiteX75" fmla="*/ 585989 w 5203065"/>
              <a:gd name="connsiteY75" fmla="*/ 1777285 h 2929944"/>
              <a:gd name="connsiteX76" fmla="*/ 592428 w 5203065"/>
              <a:gd name="connsiteY76" fmla="*/ 1796603 h 2929944"/>
              <a:gd name="connsiteX77" fmla="*/ 502276 w 5203065"/>
              <a:gd name="connsiteY77" fmla="*/ 1803042 h 2929944"/>
              <a:gd name="connsiteX78" fmla="*/ 482958 w 5203065"/>
              <a:gd name="connsiteY78" fmla="*/ 1815921 h 2929944"/>
              <a:gd name="connsiteX79" fmla="*/ 495837 w 5203065"/>
              <a:gd name="connsiteY79" fmla="*/ 1873876 h 2929944"/>
              <a:gd name="connsiteX80" fmla="*/ 502276 w 5203065"/>
              <a:gd name="connsiteY80" fmla="*/ 1899634 h 2929944"/>
              <a:gd name="connsiteX81" fmla="*/ 521595 w 5203065"/>
              <a:gd name="connsiteY81" fmla="*/ 1906073 h 2929944"/>
              <a:gd name="connsiteX82" fmla="*/ 547352 w 5203065"/>
              <a:gd name="connsiteY82" fmla="*/ 1912513 h 2929944"/>
              <a:gd name="connsiteX83" fmla="*/ 553792 w 5203065"/>
              <a:gd name="connsiteY83" fmla="*/ 1931831 h 2929944"/>
              <a:gd name="connsiteX84" fmla="*/ 573110 w 5203065"/>
              <a:gd name="connsiteY84" fmla="*/ 1938270 h 2929944"/>
              <a:gd name="connsiteX85" fmla="*/ 585989 w 5203065"/>
              <a:gd name="connsiteY85" fmla="*/ 1976907 h 2929944"/>
              <a:gd name="connsiteX86" fmla="*/ 592428 w 5203065"/>
              <a:gd name="connsiteY86" fmla="*/ 2054180 h 2929944"/>
              <a:gd name="connsiteX87" fmla="*/ 676141 w 5203065"/>
              <a:gd name="connsiteY87" fmla="*/ 2073499 h 2929944"/>
              <a:gd name="connsiteX88" fmla="*/ 695459 w 5203065"/>
              <a:gd name="connsiteY88" fmla="*/ 2092817 h 2929944"/>
              <a:gd name="connsiteX89" fmla="*/ 714778 w 5203065"/>
              <a:gd name="connsiteY89" fmla="*/ 2105696 h 2929944"/>
              <a:gd name="connsiteX90" fmla="*/ 727657 w 5203065"/>
              <a:gd name="connsiteY90" fmla="*/ 2125014 h 2929944"/>
              <a:gd name="connsiteX91" fmla="*/ 734096 w 5203065"/>
              <a:gd name="connsiteY91" fmla="*/ 2144332 h 2929944"/>
              <a:gd name="connsiteX92" fmla="*/ 631065 w 5203065"/>
              <a:gd name="connsiteY92" fmla="*/ 2170090 h 2929944"/>
              <a:gd name="connsiteX93" fmla="*/ 611747 w 5203065"/>
              <a:gd name="connsiteY93" fmla="*/ 2182969 h 2929944"/>
              <a:gd name="connsiteX94" fmla="*/ 637505 w 5203065"/>
              <a:gd name="connsiteY94" fmla="*/ 2273121 h 2929944"/>
              <a:gd name="connsiteX95" fmla="*/ 656823 w 5203065"/>
              <a:gd name="connsiteY95" fmla="*/ 2286000 h 2929944"/>
              <a:gd name="connsiteX96" fmla="*/ 766293 w 5203065"/>
              <a:gd name="connsiteY96" fmla="*/ 2298879 h 2929944"/>
              <a:gd name="connsiteX97" fmla="*/ 804930 w 5203065"/>
              <a:gd name="connsiteY97" fmla="*/ 2305318 h 2929944"/>
              <a:gd name="connsiteX98" fmla="*/ 824248 w 5203065"/>
              <a:gd name="connsiteY98" fmla="*/ 2318197 h 2929944"/>
              <a:gd name="connsiteX99" fmla="*/ 869324 w 5203065"/>
              <a:gd name="connsiteY99" fmla="*/ 2331076 h 2929944"/>
              <a:gd name="connsiteX100" fmla="*/ 953037 w 5203065"/>
              <a:gd name="connsiteY100" fmla="*/ 2324637 h 2929944"/>
              <a:gd name="connsiteX101" fmla="*/ 978795 w 5203065"/>
              <a:gd name="connsiteY101" fmla="*/ 2311758 h 2929944"/>
              <a:gd name="connsiteX102" fmla="*/ 998113 w 5203065"/>
              <a:gd name="connsiteY102" fmla="*/ 2305318 h 2929944"/>
              <a:gd name="connsiteX103" fmla="*/ 1017431 w 5203065"/>
              <a:gd name="connsiteY103" fmla="*/ 2292439 h 2929944"/>
              <a:gd name="connsiteX104" fmla="*/ 1081826 w 5203065"/>
              <a:gd name="connsiteY104" fmla="*/ 2273121 h 2929944"/>
              <a:gd name="connsiteX105" fmla="*/ 1062507 w 5203065"/>
              <a:gd name="connsiteY105" fmla="*/ 2286000 h 2929944"/>
              <a:gd name="connsiteX106" fmla="*/ 1023871 w 5203065"/>
              <a:gd name="connsiteY106" fmla="*/ 2298879 h 2929944"/>
              <a:gd name="connsiteX107" fmla="*/ 1010992 w 5203065"/>
              <a:gd name="connsiteY107" fmla="*/ 2318197 h 2929944"/>
              <a:gd name="connsiteX108" fmla="*/ 972355 w 5203065"/>
              <a:gd name="connsiteY108" fmla="*/ 2343955 h 2929944"/>
              <a:gd name="connsiteX109" fmla="*/ 978795 w 5203065"/>
              <a:gd name="connsiteY109" fmla="*/ 2395470 h 2929944"/>
              <a:gd name="connsiteX110" fmla="*/ 991674 w 5203065"/>
              <a:gd name="connsiteY110" fmla="*/ 2434107 h 2929944"/>
              <a:gd name="connsiteX111" fmla="*/ 1004552 w 5203065"/>
              <a:gd name="connsiteY111" fmla="*/ 2498501 h 2929944"/>
              <a:gd name="connsiteX112" fmla="*/ 1017431 w 5203065"/>
              <a:gd name="connsiteY112" fmla="*/ 2517820 h 2929944"/>
              <a:gd name="connsiteX113" fmla="*/ 1036750 w 5203065"/>
              <a:gd name="connsiteY113" fmla="*/ 2524259 h 2929944"/>
              <a:gd name="connsiteX114" fmla="*/ 1081826 w 5203065"/>
              <a:gd name="connsiteY114" fmla="*/ 2543578 h 2929944"/>
              <a:gd name="connsiteX115" fmla="*/ 1133341 w 5203065"/>
              <a:gd name="connsiteY115" fmla="*/ 2517820 h 2929944"/>
              <a:gd name="connsiteX116" fmla="*/ 1165538 w 5203065"/>
              <a:gd name="connsiteY116" fmla="*/ 2485623 h 2929944"/>
              <a:gd name="connsiteX117" fmla="*/ 1178417 w 5203065"/>
              <a:gd name="connsiteY117" fmla="*/ 2466304 h 2929944"/>
              <a:gd name="connsiteX118" fmla="*/ 1217054 w 5203065"/>
              <a:gd name="connsiteY118" fmla="*/ 2453425 h 2929944"/>
              <a:gd name="connsiteX119" fmla="*/ 1275009 w 5203065"/>
              <a:gd name="connsiteY119" fmla="*/ 2459865 h 2929944"/>
              <a:gd name="connsiteX120" fmla="*/ 1294327 w 5203065"/>
              <a:gd name="connsiteY120" fmla="*/ 2466304 h 2929944"/>
              <a:gd name="connsiteX121" fmla="*/ 1300767 w 5203065"/>
              <a:gd name="connsiteY121" fmla="*/ 2485623 h 2929944"/>
              <a:gd name="connsiteX122" fmla="*/ 1345843 w 5203065"/>
              <a:gd name="connsiteY122" fmla="*/ 2504941 h 2929944"/>
              <a:gd name="connsiteX123" fmla="*/ 1365161 w 5203065"/>
              <a:gd name="connsiteY123" fmla="*/ 2517820 h 2929944"/>
              <a:gd name="connsiteX124" fmla="*/ 1384479 w 5203065"/>
              <a:gd name="connsiteY124" fmla="*/ 2537138 h 2929944"/>
              <a:gd name="connsiteX125" fmla="*/ 1500389 w 5203065"/>
              <a:gd name="connsiteY125" fmla="*/ 2543578 h 2929944"/>
              <a:gd name="connsiteX126" fmla="*/ 1551905 w 5203065"/>
              <a:gd name="connsiteY126" fmla="*/ 2569335 h 2929944"/>
              <a:gd name="connsiteX127" fmla="*/ 1558344 w 5203065"/>
              <a:gd name="connsiteY127" fmla="*/ 2588654 h 2929944"/>
              <a:gd name="connsiteX128" fmla="*/ 1590541 w 5203065"/>
              <a:gd name="connsiteY128" fmla="*/ 2627290 h 2929944"/>
              <a:gd name="connsiteX129" fmla="*/ 1596981 w 5203065"/>
              <a:gd name="connsiteY129" fmla="*/ 2646609 h 2929944"/>
              <a:gd name="connsiteX130" fmla="*/ 1635617 w 5203065"/>
              <a:gd name="connsiteY130" fmla="*/ 2672366 h 2929944"/>
              <a:gd name="connsiteX131" fmla="*/ 1661375 w 5203065"/>
              <a:gd name="connsiteY131" fmla="*/ 2698124 h 2929944"/>
              <a:gd name="connsiteX132" fmla="*/ 1674254 w 5203065"/>
              <a:gd name="connsiteY132" fmla="*/ 2717442 h 2929944"/>
              <a:gd name="connsiteX133" fmla="*/ 1693572 w 5203065"/>
              <a:gd name="connsiteY133" fmla="*/ 2730321 h 2929944"/>
              <a:gd name="connsiteX134" fmla="*/ 1700012 w 5203065"/>
              <a:gd name="connsiteY134" fmla="*/ 2749639 h 2929944"/>
              <a:gd name="connsiteX135" fmla="*/ 1719330 w 5203065"/>
              <a:gd name="connsiteY135" fmla="*/ 2756079 h 2929944"/>
              <a:gd name="connsiteX136" fmla="*/ 1738648 w 5203065"/>
              <a:gd name="connsiteY136" fmla="*/ 2768958 h 2929944"/>
              <a:gd name="connsiteX137" fmla="*/ 1764406 w 5203065"/>
              <a:gd name="connsiteY137" fmla="*/ 2794716 h 2929944"/>
              <a:gd name="connsiteX138" fmla="*/ 1822361 w 5203065"/>
              <a:gd name="connsiteY138" fmla="*/ 2826913 h 2929944"/>
              <a:gd name="connsiteX139" fmla="*/ 1835240 w 5203065"/>
              <a:gd name="connsiteY139" fmla="*/ 2846231 h 2929944"/>
              <a:gd name="connsiteX140" fmla="*/ 1854558 w 5203065"/>
              <a:gd name="connsiteY140" fmla="*/ 2852670 h 2929944"/>
              <a:gd name="connsiteX141" fmla="*/ 1964028 w 5203065"/>
              <a:gd name="connsiteY141" fmla="*/ 2846231 h 2929944"/>
              <a:gd name="connsiteX142" fmla="*/ 2009105 w 5203065"/>
              <a:gd name="connsiteY142" fmla="*/ 2826913 h 2929944"/>
              <a:gd name="connsiteX143" fmla="*/ 2047741 w 5203065"/>
              <a:gd name="connsiteY143" fmla="*/ 2814034 h 2929944"/>
              <a:gd name="connsiteX144" fmla="*/ 2221606 w 5203065"/>
              <a:gd name="connsiteY144" fmla="*/ 2820473 h 2929944"/>
              <a:gd name="connsiteX145" fmla="*/ 2260243 w 5203065"/>
              <a:gd name="connsiteY145" fmla="*/ 2839792 h 2929944"/>
              <a:gd name="connsiteX146" fmla="*/ 2279561 w 5203065"/>
              <a:gd name="connsiteY146" fmla="*/ 2846231 h 2929944"/>
              <a:gd name="connsiteX147" fmla="*/ 2324637 w 5203065"/>
              <a:gd name="connsiteY147" fmla="*/ 2820473 h 2929944"/>
              <a:gd name="connsiteX148" fmla="*/ 2331076 w 5203065"/>
              <a:gd name="connsiteY148" fmla="*/ 2801155 h 2929944"/>
              <a:gd name="connsiteX149" fmla="*/ 2337516 w 5203065"/>
              <a:gd name="connsiteY149" fmla="*/ 2601532 h 2929944"/>
              <a:gd name="connsiteX150" fmla="*/ 2356834 w 5203065"/>
              <a:gd name="connsiteY150" fmla="*/ 2569335 h 2929944"/>
              <a:gd name="connsiteX151" fmla="*/ 2376152 w 5203065"/>
              <a:gd name="connsiteY151" fmla="*/ 2530699 h 2929944"/>
              <a:gd name="connsiteX152" fmla="*/ 2363274 w 5203065"/>
              <a:gd name="connsiteY152" fmla="*/ 2466304 h 2929944"/>
              <a:gd name="connsiteX153" fmla="*/ 2395471 w 5203065"/>
              <a:gd name="connsiteY153" fmla="*/ 2427668 h 2929944"/>
              <a:gd name="connsiteX154" fmla="*/ 2414789 w 5203065"/>
              <a:gd name="connsiteY154" fmla="*/ 2421228 h 2929944"/>
              <a:gd name="connsiteX155" fmla="*/ 2434107 w 5203065"/>
              <a:gd name="connsiteY155" fmla="*/ 2408349 h 2929944"/>
              <a:gd name="connsiteX156" fmla="*/ 2537138 w 5203065"/>
              <a:gd name="connsiteY156" fmla="*/ 2427668 h 2929944"/>
              <a:gd name="connsiteX157" fmla="*/ 2588654 w 5203065"/>
              <a:gd name="connsiteY157" fmla="*/ 2440547 h 2929944"/>
              <a:gd name="connsiteX158" fmla="*/ 2704564 w 5203065"/>
              <a:gd name="connsiteY158" fmla="*/ 2453425 h 2929944"/>
              <a:gd name="connsiteX159" fmla="*/ 2756079 w 5203065"/>
              <a:gd name="connsiteY159" fmla="*/ 2472744 h 2929944"/>
              <a:gd name="connsiteX160" fmla="*/ 2801155 w 5203065"/>
              <a:gd name="connsiteY160" fmla="*/ 2492062 h 2929944"/>
              <a:gd name="connsiteX161" fmla="*/ 2839792 w 5203065"/>
              <a:gd name="connsiteY161" fmla="*/ 2530699 h 2929944"/>
              <a:gd name="connsiteX162" fmla="*/ 2910626 w 5203065"/>
              <a:gd name="connsiteY162" fmla="*/ 2550017 h 2929944"/>
              <a:gd name="connsiteX163" fmla="*/ 2936383 w 5203065"/>
              <a:gd name="connsiteY163" fmla="*/ 2556456 h 2929944"/>
              <a:gd name="connsiteX164" fmla="*/ 2955702 w 5203065"/>
              <a:gd name="connsiteY164" fmla="*/ 2562896 h 2929944"/>
              <a:gd name="connsiteX165" fmla="*/ 2975020 w 5203065"/>
              <a:gd name="connsiteY165" fmla="*/ 2575775 h 2929944"/>
              <a:gd name="connsiteX166" fmla="*/ 3026536 w 5203065"/>
              <a:gd name="connsiteY166" fmla="*/ 2582214 h 2929944"/>
              <a:gd name="connsiteX167" fmla="*/ 3065172 w 5203065"/>
              <a:gd name="connsiteY167" fmla="*/ 2595093 h 2929944"/>
              <a:gd name="connsiteX168" fmla="*/ 3084490 w 5203065"/>
              <a:gd name="connsiteY168" fmla="*/ 2607972 h 2929944"/>
              <a:gd name="connsiteX169" fmla="*/ 3103809 w 5203065"/>
              <a:gd name="connsiteY169" fmla="*/ 2627290 h 2929944"/>
              <a:gd name="connsiteX170" fmla="*/ 3123127 w 5203065"/>
              <a:gd name="connsiteY170" fmla="*/ 2633730 h 2929944"/>
              <a:gd name="connsiteX171" fmla="*/ 3155324 w 5203065"/>
              <a:gd name="connsiteY171" fmla="*/ 2659487 h 2929944"/>
              <a:gd name="connsiteX172" fmla="*/ 3193961 w 5203065"/>
              <a:gd name="connsiteY172" fmla="*/ 2672366 h 2929944"/>
              <a:gd name="connsiteX173" fmla="*/ 3200400 w 5203065"/>
              <a:gd name="connsiteY173" fmla="*/ 2691685 h 2929944"/>
              <a:gd name="connsiteX174" fmla="*/ 3219719 w 5203065"/>
              <a:gd name="connsiteY174" fmla="*/ 2698124 h 2929944"/>
              <a:gd name="connsiteX175" fmla="*/ 3239037 w 5203065"/>
              <a:gd name="connsiteY175" fmla="*/ 2711003 h 2929944"/>
              <a:gd name="connsiteX176" fmla="*/ 3251916 w 5203065"/>
              <a:gd name="connsiteY176" fmla="*/ 2756079 h 2929944"/>
              <a:gd name="connsiteX177" fmla="*/ 3271234 w 5203065"/>
              <a:gd name="connsiteY177" fmla="*/ 2768958 h 2929944"/>
              <a:gd name="connsiteX178" fmla="*/ 3284113 w 5203065"/>
              <a:gd name="connsiteY178" fmla="*/ 2788276 h 2929944"/>
              <a:gd name="connsiteX179" fmla="*/ 3309871 w 5203065"/>
              <a:gd name="connsiteY179" fmla="*/ 2794716 h 2929944"/>
              <a:gd name="connsiteX180" fmla="*/ 3348507 w 5203065"/>
              <a:gd name="connsiteY180" fmla="*/ 2807594 h 2929944"/>
              <a:gd name="connsiteX181" fmla="*/ 3387144 w 5203065"/>
              <a:gd name="connsiteY181" fmla="*/ 2820473 h 2929944"/>
              <a:gd name="connsiteX182" fmla="*/ 3406462 w 5203065"/>
              <a:gd name="connsiteY182" fmla="*/ 2826913 h 2929944"/>
              <a:gd name="connsiteX183" fmla="*/ 3457978 w 5203065"/>
              <a:gd name="connsiteY183" fmla="*/ 2846231 h 2929944"/>
              <a:gd name="connsiteX184" fmla="*/ 3496614 w 5203065"/>
              <a:gd name="connsiteY184" fmla="*/ 2852670 h 2929944"/>
              <a:gd name="connsiteX185" fmla="*/ 3651161 w 5203065"/>
              <a:gd name="connsiteY185" fmla="*/ 2846231 h 2929944"/>
              <a:gd name="connsiteX186" fmla="*/ 3676919 w 5203065"/>
              <a:gd name="connsiteY186" fmla="*/ 2833352 h 2929944"/>
              <a:gd name="connsiteX187" fmla="*/ 3728434 w 5203065"/>
              <a:gd name="connsiteY187" fmla="*/ 2826913 h 2929944"/>
              <a:gd name="connsiteX188" fmla="*/ 3767071 w 5203065"/>
              <a:gd name="connsiteY188" fmla="*/ 2820473 h 2929944"/>
              <a:gd name="connsiteX189" fmla="*/ 3818586 w 5203065"/>
              <a:gd name="connsiteY189" fmla="*/ 2814034 h 2929944"/>
              <a:gd name="connsiteX190" fmla="*/ 3863662 w 5203065"/>
              <a:gd name="connsiteY190" fmla="*/ 2807594 h 2929944"/>
              <a:gd name="connsiteX191" fmla="*/ 3882981 w 5203065"/>
              <a:gd name="connsiteY191" fmla="*/ 2801155 h 2929944"/>
              <a:gd name="connsiteX192" fmla="*/ 3915178 w 5203065"/>
              <a:gd name="connsiteY192" fmla="*/ 2794716 h 2929944"/>
              <a:gd name="connsiteX193" fmla="*/ 3934496 w 5203065"/>
              <a:gd name="connsiteY193" fmla="*/ 2781837 h 2929944"/>
              <a:gd name="connsiteX194" fmla="*/ 3960254 w 5203065"/>
              <a:gd name="connsiteY194" fmla="*/ 2775397 h 2929944"/>
              <a:gd name="connsiteX195" fmla="*/ 3979572 w 5203065"/>
              <a:gd name="connsiteY195" fmla="*/ 2768958 h 2929944"/>
              <a:gd name="connsiteX196" fmla="*/ 4018209 w 5203065"/>
              <a:gd name="connsiteY196" fmla="*/ 2730321 h 2929944"/>
              <a:gd name="connsiteX197" fmla="*/ 4063285 w 5203065"/>
              <a:gd name="connsiteY197" fmla="*/ 2704563 h 2929944"/>
              <a:gd name="connsiteX198" fmla="*/ 4101921 w 5203065"/>
              <a:gd name="connsiteY198" fmla="*/ 2678806 h 2929944"/>
              <a:gd name="connsiteX199" fmla="*/ 4192074 w 5203065"/>
              <a:gd name="connsiteY199" fmla="*/ 2665927 h 2929944"/>
              <a:gd name="connsiteX200" fmla="*/ 4204952 w 5203065"/>
              <a:gd name="connsiteY200" fmla="*/ 2627290 h 2929944"/>
              <a:gd name="connsiteX201" fmla="*/ 4243589 w 5203065"/>
              <a:gd name="connsiteY201" fmla="*/ 2601532 h 2929944"/>
              <a:gd name="connsiteX202" fmla="*/ 4256468 w 5203065"/>
              <a:gd name="connsiteY202" fmla="*/ 2582214 h 2929944"/>
              <a:gd name="connsiteX203" fmla="*/ 4295105 w 5203065"/>
              <a:gd name="connsiteY203" fmla="*/ 2556456 h 2929944"/>
              <a:gd name="connsiteX204" fmla="*/ 4314423 w 5203065"/>
              <a:gd name="connsiteY204" fmla="*/ 2530699 h 2929944"/>
              <a:gd name="connsiteX205" fmla="*/ 4353059 w 5203065"/>
              <a:gd name="connsiteY205" fmla="*/ 2504941 h 2929944"/>
              <a:gd name="connsiteX206" fmla="*/ 4365938 w 5203065"/>
              <a:gd name="connsiteY206" fmla="*/ 2485623 h 2929944"/>
              <a:gd name="connsiteX207" fmla="*/ 4372378 w 5203065"/>
              <a:gd name="connsiteY207" fmla="*/ 2466304 h 2929944"/>
              <a:gd name="connsiteX208" fmla="*/ 4404575 w 5203065"/>
              <a:gd name="connsiteY208" fmla="*/ 2459865 h 2929944"/>
              <a:gd name="connsiteX209" fmla="*/ 4443212 w 5203065"/>
              <a:gd name="connsiteY209" fmla="*/ 2446986 h 2929944"/>
              <a:gd name="connsiteX210" fmla="*/ 4565561 w 5203065"/>
              <a:gd name="connsiteY210" fmla="*/ 2453425 h 2929944"/>
              <a:gd name="connsiteX211" fmla="*/ 4617076 w 5203065"/>
              <a:gd name="connsiteY211" fmla="*/ 2466304 h 2929944"/>
              <a:gd name="connsiteX212" fmla="*/ 4642834 w 5203065"/>
              <a:gd name="connsiteY212" fmla="*/ 2479183 h 2929944"/>
              <a:gd name="connsiteX213" fmla="*/ 4675031 w 5203065"/>
              <a:gd name="connsiteY213" fmla="*/ 2485623 h 2929944"/>
              <a:gd name="connsiteX214" fmla="*/ 4694350 w 5203065"/>
              <a:gd name="connsiteY214" fmla="*/ 2492062 h 2929944"/>
              <a:gd name="connsiteX215" fmla="*/ 4720107 w 5203065"/>
              <a:gd name="connsiteY215" fmla="*/ 2498501 h 2929944"/>
              <a:gd name="connsiteX216" fmla="*/ 4758744 w 5203065"/>
              <a:gd name="connsiteY216" fmla="*/ 2524259 h 2929944"/>
              <a:gd name="connsiteX217" fmla="*/ 4778062 w 5203065"/>
              <a:gd name="connsiteY217" fmla="*/ 2543578 h 2929944"/>
              <a:gd name="connsiteX218" fmla="*/ 4842457 w 5203065"/>
              <a:gd name="connsiteY218" fmla="*/ 2562896 h 2929944"/>
              <a:gd name="connsiteX219" fmla="*/ 4919730 w 5203065"/>
              <a:gd name="connsiteY219" fmla="*/ 2556456 h 2929944"/>
              <a:gd name="connsiteX220" fmla="*/ 4932609 w 5203065"/>
              <a:gd name="connsiteY220" fmla="*/ 2530699 h 2929944"/>
              <a:gd name="connsiteX221" fmla="*/ 4964806 w 5203065"/>
              <a:gd name="connsiteY221" fmla="*/ 2498501 h 2929944"/>
              <a:gd name="connsiteX222" fmla="*/ 4977685 w 5203065"/>
              <a:gd name="connsiteY222" fmla="*/ 2472744 h 2929944"/>
              <a:gd name="connsiteX223" fmla="*/ 4997003 w 5203065"/>
              <a:gd name="connsiteY223" fmla="*/ 2466304 h 2929944"/>
              <a:gd name="connsiteX224" fmla="*/ 5016321 w 5203065"/>
              <a:gd name="connsiteY224" fmla="*/ 2453425 h 2929944"/>
              <a:gd name="connsiteX225" fmla="*/ 5042079 w 5203065"/>
              <a:gd name="connsiteY225" fmla="*/ 2440547 h 2929944"/>
              <a:gd name="connsiteX226" fmla="*/ 5061398 w 5203065"/>
              <a:gd name="connsiteY226" fmla="*/ 2434107 h 2929944"/>
              <a:gd name="connsiteX227" fmla="*/ 5080716 w 5203065"/>
              <a:gd name="connsiteY227" fmla="*/ 2421228 h 2929944"/>
              <a:gd name="connsiteX228" fmla="*/ 5119352 w 5203065"/>
              <a:gd name="connsiteY228" fmla="*/ 2408349 h 2929944"/>
              <a:gd name="connsiteX229" fmla="*/ 5145110 w 5203065"/>
              <a:gd name="connsiteY229" fmla="*/ 2395470 h 2929944"/>
              <a:gd name="connsiteX230" fmla="*/ 5170868 w 5203065"/>
              <a:gd name="connsiteY230" fmla="*/ 2401910 h 2929944"/>
              <a:gd name="connsiteX231" fmla="*/ 5203065 w 5203065"/>
              <a:gd name="connsiteY231" fmla="*/ 2434107 h 2929944"/>
              <a:gd name="connsiteX232" fmla="*/ 5177307 w 5203065"/>
              <a:gd name="connsiteY232" fmla="*/ 2504941 h 2929944"/>
              <a:gd name="connsiteX233" fmla="*/ 5138671 w 5203065"/>
              <a:gd name="connsiteY233" fmla="*/ 2524259 h 2929944"/>
              <a:gd name="connsiteX234" fmla="*/ 5080716 w 5203065"/>
              <a:gd name="connsiteY234" fmla="*/ 2556456 h 2929944"/>
              <a:gd name="connsiteX235" fmla="*/ 5061398 w 5203065"/>
              <a:gd name="connsiteY235" fmla="*/ 2575775 h 2929944"/>
              <a:gd name="connsiteX236" fmla="*/ 5054958 w 5203065"/>
              <a:gd name="connsiteY236" fmla="*/ 2595093 h 2929944"/>
              <a:gd name="connsiteX237" fmla="*/ 5016321 w 5203065"/>
              <a:gd name="connsiteY237" fmla="*/ 2620851 h 2929944"/>
              <a:gd name="connsiteX238" fmla="*/ 5003443 w 5203065"/>
              <a:gd name="connsiteY238" fmla="*/ 2659487 h 2929944"/>
              <a:gd name="connsiteX239" fmla="*/ 4997003 w 5203065"/>
              <a:gd name="connsiteY239" fmla="*/ 2678806 h 2929944"/>
              <a:gd name="connsiteX240" fmla="*/ 5022761 w 5203065"/>
              <a:gd name="connsiteY240" fmla="*/ 2730321 h 2929944"/>
              <a:gd name="connsiteX241" fmla="*/ 5048519 w 5203065"/>
              <a:gd name="connsiteY241" fmla="*/ 2762518 h 2929944"/>
              <a:gd name="connsiteX242" fmla="*/ 5054958 w 5203065"/>
              <a:gd name="connsiteY242" fmla="*/ 2929944 h 2929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Lst>
            <a:rect l="l" t="t" r="r" b="b"/>
            <a:pathLst>
              <a:path w="5203065" h="2929944">
                <a:moveTo>
                  <a:pt x="0" y="0"/>
                </a:moveTo>
                <a:cubicBezTo>
                  <a:pt x="13781" y="4593"/>
                  <a:pt x="28356" y="7568"/>
                  <a:pt x="38637" y="19318"/>
                </a:cubicBezTo>
                <a:cubicBezTo>
                  <a:pt x="48830" y="30967"/>
                  <a:pt x="64395" y="57955"/>
                  <a:pt x="64395" y="57955"/>
                </a:cubicBezTo>
                <a:cubicBezTo>
                  <a:pt x="66541" y="66541"/>
                  <a:pt x="65305" y="76802"/>
                  <a:pt x="70834" y="83713"/>
                </a:cubicBezTo>
                <a:cubicBezTo>
                  <a:pt x="75074" y="89013"/>
                  <a:pt x="83378" y="90575"/>
                  <a:pt x="90152" y="90152"/>
                </a:cubicBezTo>
                <a:cubicBezTo>
                  <a:pt x="117632" y="88434"/>
                  <a:pt x="166845" y="80199"/>
                  <a:pt x="199623" y="70834"/>
                </a:cubicBezTo>
                <a:cubicBezTo>
                  <a:pt x="206150" y="68969"/>
                  <a:pt x="212414" y="66259"/>
                  <a:pt x="218941" y="64394"/>
                </a:cubicBezTo>
                <a:cubicBezTo>
                  <a:pt x="227451" y="61963"/>
                  <a:pt x="236222" y="60498"/>
                  <a:pt x="244699" y="57955"/>
                </a:cubicBezTo>
                <a:cubicBezTo>
                  <a:pt x="257702" y="54054"/>
                  <a:pt x="283336" y="45076"/>
                  <a:pt x="283336" y="45076"/>
                </a:cubicBezTo>
                <a:cubicBezTo>
                  <a:pt x="321950" y="50593"/>
                  <a:pt x="347585" y="38927"/>
                  <a:pt x="321972" y="90152"/>
                </a:cubicBezTo>
                <a:cubicBezTo>
                  <a:pt x="317344" y="99408"/>
                  <a:pt x="292159" y="107064"/>
                  <a:pt x="283336" y="109470"/>
                </a:cubicBezTo>
                <a:cubicBezTo>
                  <a:pt x="266259" y="114127"/>
                  <a:pt x="231820" y="122349"/>
                  <a:pt x="231820" y="122349"/>
                </a:cubicBezTo>
                <a:cubicBezTo>
                  <a:pt x="225381" y="126642"/>
                  <a:pt x="219615" y="132179"/>
                  <a:pt x="212502" y="135228"/>
                </a:cubicBezTo>
                <a:cubicBezTo>
                  <a:pt x="204367" y="138714"/>
                  <a:pt x="195254" y="139237"/>
                  <a:pt x="186744" y="141668"/>
                </a:cubicBezTo>
                <a:cubicBezTo>
                  <a:pt x="180218" y="143533"/>
                  <a:pt x="173865" y="145961"/>
                  <a:pt x="167426" y="148107"/>
                </a:cubicBezTo>
                <a:cubicBezTo>
                  <a:pt x="163133" y="154546"/>
                  <a:pt x="160590" y="162590"/>
                  <a:pt x="154547" y="167425"/>
                </a:cubicBezTo>
                <a:cubicBezTo>
                  <a:pt x="149246" y="171665"/>
                  <a:pt x="139468" y="168564"/>
                  <a:pt x="135228" y="173865"/>
                </a:cubicBezTo>
                <a:cubicBezTo>
                  <a:pt x="129699" y="180776"/>
                  <a:pt x="131220" y="191113"/>
                  <a:pt x="128789" y="199623"/>
                </a:cubicBezTo>
                <a:cubicBezTo>
                  <a:pt x="125710" y="210399"/>
                  <a:pt x="116340" y="237830"/>
                  <a:pt x="109471" y="244699"/>
                </a:cubicBezTo>
                <a:cubicBezTo>
                  <a:pt x="102683" y="251487"/>
                  <a:pt x="92299" y="253285"/>
                  <a:pt x="83713" y="257578"/>
                </a:cubicBezTo>
                <a:lnTo>
                  <a:pt x="70834" y="296214"/>
                </a:lnTo>
                <a:lnTo>
                  <a:pt x="64395" y="315532"/>
                </a:lnTo>
                <a:cubicBezTo>
                  <a:pt x="60372" y="355754"/>
                  <a:pt x="60406" y="376564"/>
                  <a:pt x="51516" y="412124"/>
                </a:cubicBezTo>
                <a:cubicBezTo>
                  <a:pt x="49870" y="418709"/>
                  <a:pt x="47223" y="425003"/>
                  <a:pt x="45076" y="431442"/>
                </a:cubicBezTo>
                <a:cubicBezTo>
                  <a:pt x="40783" y="491544"/>
                  <a:pt x="39238" y="551905"/>
                  <a:pt x="32198" y="611747"/>
                </a:cubicBezTo>
                <a:cubicBezTo>
                  <a:pt x="30612" y="625229"/>
                  <a:pt x="19319" y="650383"/>
                  <a:pt x="19319" y="650383"/>
                </a:cubicBezTo>
                <a:cubicBezTo>
                  <a:pt x="21465" y="686873"/>
                  <a:pt x="18228" y="724085"/>
                  <a:pt x="25758" y="759854"/>
                </a:cubicBezTo>
                <a:cubicBezTo>
                  <a:pt x="27352" y="767427"/>
                  <a:pt x="37360" y="772138"/>
                  <a:pt x="45076" y="772732"/>
                </a:cubicBezTo>
                <a:cubicBezTo>
                  <a:pt x="66585" y="774386"/>
                  <a:pt x="88006" y="768439"/>
                  <a:pt x="109471" y="766293"/>
                </a:cubicBezTo>
                <a:cubicBezTo>
                  <a:pt x="115910" y="759854"/>
                  <a:pt x="120828" y="751398"/>
                  <a:pt x="128789" y="746975"/>
                </a:cubicBezTo>
                <a:cubicBezTo>
                  <a:pt x="140656" y="740382"/>
                  <a:pt x="167426" y="734096"/>
                  <a:pt x="167426" y="734096"/>
                </a:cubicBezTo>
                <a:cubicBezTo>
                  <a:pt x="173865" y="729803"/>
                  <a:pt x="179822" y="724678"/>
                  <a:pt x="186744" y="721217"/>
                </a:cubicBezTo>
                <a:cubicBezTo>
                  <a:pt x="192815" y="718181"/>
                  <a:pt x="199292" y="715262"/>
                  <a:pt x="206062" y="714778"/>
                </a:cubicBezTo>
                <a:cubicBezTo>
                  <a:pt x="259630" y="710952"/>
                  <a:pt x="313386" y="710485"/>
                  <a:pt x="367048" y="708338"/>
                </a:cubicBezTo>
                <a:cubicBezTo>
                  <a:pt x="393928" y="701618"/>
                  <a:pt x="432274" y="688951"/>
                  <a:pt x="457200" y="708338"/>
                </a:cubicBezTo>
                <a:cubicBezTo>
                  <a:pt x="467506" y="716354"/>
                  <a:pt x="456600" y="735297"/>
                  <a:pt x="450761" y="746975"/>
                </a:cubicBezTo>
                <a:cubicBezTo>
                  <a:pt x="445767" y="756963"/>
                  <a:pt x="421268" y="763245"/>
                  <a:pt x="412124" y="766293"/>
                </a:cubicBezTo>
                <a:cubicBezTo>
                  <a:pt x="407831" y="772732"/>
                  <a:pt x="404717" y="780139"/>
                  <a:pt x="399245" y="785611"/>
                </a:cubicBezTo>
                <a:cubicBezTo>
                  <a:pt x="383937" y="800919"/>
                  <a:pt x="360420" y="804992"/>
                  <a:pt x="341290" y="811369"/>
                </a:cubicBezTo>
                <a:lnTo>
                  <a:pt x="321972" y="817809"/>
                </a:lnTo>
                <a:cubicBezTo>
                  <a:pt x="312176" y="847195"/>
                  <a:pt x="299924" y="863864"/>
                  <a:pt x="315533" y="895082"/>
                </a:cubicBezTo>
                <a:cubicBezTo>
                  <a:pt x="320527" y="905069"/>
                  <a:pt x="345025" y="911352"/>
                  <a:pt x="354169" y="914400"/>
                </a:cubicBezTo>
                <a:cubicBezTo>
                  <a:pt x="360609" y="918693"/>
                  <a:pt x="368653" y="921236"/>
                  <a:pt x="373488" y="927279"/>
                </a:cubicBezTo>
                <a:cubicBezTo>
                  <a:pt x="398466" y="958501"/>
                  <a:pt x="357095" y="938985"/>
                  <a:pt x="399245" y="953037"/>
                </a:cubicBezTo>
                <a:cubicBezTo>
                  <a:pt x="390351" y="1059771"/>
                  <a:pt x="375194" y="1069325"/>
                  <a:pt x="392806" y="1139780"/>
                </a:cubicBezTo>
                <a:cubicBezTo>
                  <a:pt x="394452" y="1146365"/>
                  <a:pt x="397099" y="1152659"/>
                  <a:pt x="399245" y="1159099"/>
                </a:cubicBezTo>
                <a:cubicBezTo>
                  <a:pt x="378297" y="1166081"/>
                  <a:pt x="377179" y="1162061"/>
                  <a:pt x="367048" y="1184856"/>
                </a:cubicBezTo>
                <a:cubicBezTo>
                  <a:pt x="361534" y="1197262"/>
                  <a:pt x="354169" y="1223493"/>
                  <a:pt x="354169" y="1223493"/>
                </a:cubicBezTo>
                <a:cubicBezTo>
                  <a:pt x="358462" y="1229932"/>
                  <a:pt x="361103" y="1237857"/>
                  <a:pt x="367048" y="1242811"/>
                </a:cubicBezTo>
                <a:cubicBezTo>
                  <a:pt x="374423" y="1248956"/>
                  <a:pt x="390280" y="1246429"/>
                  <a:pt x="392806" y="1255690"/>
                </a:cubicBezTo>
                <a:cubicBezTo>
                  <a:pt x="408383" y="1312803"/>
                  <a:pt x="396856" y="1310148"/>
                  <a:pt x="367048" y="1320085"/>
                </a:cubicBezTo>
                <a:cubicBezTo>
                  <a:pt x="352023" y="1315792"/>
                  <a:pt x="335632" y="1314795"/>
                  <a:pt x="321972" y="1307206"/>
                </a:cubicBezTo>
                <a:cubicBezTo>
                  <a:pt x="315207" y="1303447"/>
                  <a:pt x="315656" y="1291989"/>
                  <a:pt x="309093" y="1287887"/>
                </a:cubicBezTo>
                <a:cubicBezTo>
                  <a:pt x="297581" y="1280692"/>
                  <a:pt x="270457" y="1275009"/>
                  <a:pt x="270457" y="1275009"/>
                </a:cubicBezTo>
                <a:cubicBezTo>
                  <a:pt x="268486" y="1271066"/>
                  <a:pt x="251318" y="1234069"/>
                  <a:pt x="244699" y="1229932"/>
                </a:cubicBezTo>
                <a:cubicBezTo>
                  <a:pt x="229324" y="1220323"/>
                  <a:pt x="192248" y="1214291"/>
                  <a:pt x="173865" y="1210614"/>
                </a:cubicBezTo>
                <a:cubicBezTo>
                  <a:pt x="176012" y="1225639"/>
                  <a:pt x="180305" y="1240512"/>
                  <a:pt x="180305" y="1255690"/>
                </a:cubicBezTo>
                <a:cubicBezTo>
                  <a:pt x="180305" y="1294141"/>
                  <a:pt x="175355" y="1292335"/>
                  <a:pt x="167426" y="1320085"/>
                </a:cubicBezTo>
                <a:cubicBezTo>
                  <a:pt x="164995" y="1328594"/>
                  <a:pt x="163133" y="1337256"/>
                  <a:pt x="160986" y="1345842"/>
                </a:cubicBezTo>
                <a:cubicBezTo>
                  <a:pt x="158840" y="1363014"/>
                  <a:pt x="157178" y="1380254"/>
                  <a:pt x="154547" y="1397358"/>
                </a:cubicBezTo>
                <a:cubicBezTo>
                  <a:pt x="152883" y="1408176"/>
                  <a:pt x="154178" y="1420448"/>
                  <a:pt x="148107" y="1429555"/>
                </a:cubicBezTo>
                <a:cubicBezTo>
                  <a:pt x="144342" y="1435203"/>
                  <a:pt x="135228" y="1433848"/>
                  <a:pt x="128789" y="1435994"/>
                </a:cubicBezTo>
                <a:cubicBezTo>
                  <a:pt x="130935" y="1451019"/>
                  <a:pt x="129064" y="1467200"/>
                  <a:pt x="135228" y="1481070"/>
                </a:cubicBezTo>
                <a:cubicBezTo>
                  <a:pt x="138371" y="1488142"/>
                  <a:pt x="149074" y="1488476"/>
                  <a:pt x="154547" y="1493949"/>
                </a:cubicBezTo>
                <a:cubicBezTo>
                  <a:pt x="197480" y="1536882"/>
                  <a:pt x="135226" y="1491801"/>
                  <a:pt x="186744" y="1526147"/>
                </a:cubicBezTo>
                <a:cubicBezTo>
                  <a:pt x="191037" y="1539026"/>
                  <a:pt x="186570" y="1561054"/>
                  <a:pt x="199623" y="1564783"/>
                </a:cubicBezTo>
                <a:cubicBezTo>
                  <a:pt x="275726" y="1586527"/>
                  <a:pt x="229107" y="1576623"/>
                  <a:pt x="341290" y="1584101"/>
                </a:cubicBezTo>
                <a:cubicBezTo>
                  <a:pt x="354169" y="1588394"/>
                  <a:pt x="366536" y="1594748"/>
                  <a:pt x="379927" y="1596980"/>
                </a:cubicBezTo>
                <a:cubicBezTo>
                  <a:pt x="427293" y="1604875"/>
                  <a:pt x="405897" y="1600253"/>
                  <a:pt x="444321" y="1609859"/>
                </a:cubicBezTo>
                <a:cubicBezTo>
                  <a:pt x="448614" y="1616299"/>
                  <a:pt x="451156" y="1624343"/>
                  <a:pt x="457200" y="1629178"/>
                </a:cubicBezTo>
                <a:cubicBezTo>
                  <a:pt x="461398" y="1632536"/>
                  <a:pt x="500594" y="1641636"/>
                  <a:pt x="502276" y="1642056"/>
                </a:cubicBezTo>
                <a:cubicBezTo>
                  <a:pt x="508716" y="1646349"/>
                  <a:pt x="514875" y="1651095"/>
                  <a:pt x="521595" y="1654935"/>
                </a:cubicBezTo>
                <a:cubicBezTo>
                  <a:pt x="529929" y="1659698"/>
                  <a:pt x="540564" y="1661026"/>
                  <a:pt x="547352" y="1667814"/>
                </a:cubicBezTo>
                <a:cubicBezTo>
                  <a:pt x="552152" y="1672614"/>
                  <a:pt x="550756" y="1681061"/>
                  <a:pt x="553792" y="1687132"/>
                </a:cubicBezTo>
                <a:cubicBezTo>
                  <a:pt x="557253" y="1694054"/>
                  <a:pt x="562378" y="1700011"/>
                  <a:pt x="566671" y="1706451"/>
                </a:cubicBezTo>
                <a:cubicBezTo>
                  <a:pt x="575773" y="1751962"/>
                  <a:pt x="569649" y="1728263"/>
                  <a:pt x="585989" y="1777285"/>
                </a:cubicBezTo>
                <a:lnTo>
                  <a:pt x="592428" y="1796603"/>
                </a:lnTo>
                <a:cubicBezTo>
                  <a:pt x="562377" y="1798749"/>
                  <a:pt x="531945" y="1797806"/>
                  <a:pt x="502276" y="1803042"/>
                </a:cubicBezTo>
                <a:cubicBezTo>
                  <a:pt x="494655" y="1804387"/>
                  <a:pt x="483659" y="1808214"/>
                  <a:pt x="482958" y="1815921"/>
                </a:cubicBezTo>
                <a:cubicBezTo>
                  <a:pt x="481166" y="1835629"/>
                  <a:pt x="491387" y="1854593"/>
                  <a:pt x="495837" y="1873876"/>
                </a:cubicBezTo>
                <a:cubicBezTo>
                  <a:pt x="497827" y="1882500"/>
                  <a:pt x="496747" y="1892723"/>
                  <a:pt x="502276" y="1899634"/>
                </a:cubicBezTo>
                <a:cubicBezTo>
                  <a:pt x="506516" y="1904934"/>
                  <a:pt x="515068" y="1904208"/>
                  <a:pt x="521595" y="1906073"/>
                </a:cubicBezTo>
                <a:cubicBezTo>
                  <a:pt x="530104" y="1908504"/>
                  <a:pt x="538766" y="1910366"/>
                  <a:pt x="547352" y="1912513"/>
                </a:cubicBezTo>
                <a:cubicBezTo>
                  <a:pt x="549499" y="1918952"/>
                  <a:pt x="548992" y="1927031"/>
                  <a:pt x="553792" y="1931831"/>
                </a:cubicBezTo>
                <a:cubicBezTo>
                  <a:pt x="558592" y="1936630"/>
                  <a:pt x="569165" y="1932747"/>
                  <a:pt x="573110" y="1938270"/>
                </a:cubicBezTo>
                <a:cubicBezTo>
                  <a:pt x="581001" y="1949317"/>
                  <a:pt x="585989" y="1976907"/>
                  <a:pt x="585989" y="1976907"/>
                </a:cubicBezTo>
                <a:cubicBezTo>
                  <a:pt x="588135" y="2002665"/>
                  <a:pt x="580869" y="2031062"/>
                  <a:pt x="592428" y="2054180"/>
                </a:cubicBezTo>
                <a:cubicBezTo>
                  <a:pt x="597867" y="2065059"/>
                  <a:pt x="670840" y="2072742"/>
                  <a:pt x="676141" y="2073499"/>
                </a:cubicBezTo>
                <a:cubicBezTo>
                  <a:pt x="682580" y="2079938"/>
                  <a:pt x="688463" y="2086987"/>
                  <a:pt x="695459" y="2092817"/>
                </a:cubicBezTo>
                <a:cubicBezTo>
                  <a:pt x="701405" y="2097772"/>
                  <a:pt x="709305" y="2100223"/>
                  <a:pt x="714778" y="2105696"/>
                </a:cubicBezTo>
                <a:cubicBezTo>
                  <a:pt x="720251" y="2111168"/>
                  <a:pt x="723364" y="2118575"/>
                  <a:pt x="727657" y="2125014"/>
                </a:cubicBezTo>
                <a:cubicBezTo>
                  <a:pt x="729803" y="2131453"/>
                  <a:pt x="734096" y="2137544"/>
                  <a:pt x="734096" y="2144332"/>
                </a:cubicBezTo>
                <a:cubicBezTo>
                  <a:pt x="734096" y="2193155"/>
                  <a:pt x="655315" y="2168473"/>
                  <a:pt x="631065" y="2170090"/>
                </a:cubicBezTo>
                <a:cubicBezTo>
                  <a:pt x="624626" y="2174383"/>
                  <a:pt x="612770" y="2175298"/>
                  <a:pt x="611747" y="2182969"/>
                </a:cubicBezTo>
                <a:cubicBezTo>
                  <a:pt x="600492" y="2267379"/>
                  <a:pt x="596053" y="2259305"/>
                  <a:pt x="637505" y="2273121"/>
                </a:cubicBezTo>
                <a:cubicBezTo>
                  <a:pt x="643944" y="2277414"/>
                  <a:pt x="649710" y="2282951"/>
                  <a:pt x="656823" y="2286000"/>
                </a:cubicBezTo>
                <a:cubicBezTo>
                  <a:pt x="682861" y="2297159"/>
                  <a:pt x="758729" y="2298297"/>
                  <a:pt x="766293" y="2298879"/>
                </a:cubicBezTo>
                <a:cubicBezTo>
                  <a:pt x="779172" y="2301025"/>
                  <a:pt x="792543" y="2301189"/>
                  <a:pt x="804930" y="2305318"/>
                </a:cubicBezTo>
                <a:cubicBezTo>
                  <a:pt x="812272" y="2307765"/>
                  <a:pt x="817326" y="2314736"/>
                  <a:pt x="824248" y="2318197"/>
                </a:cubicBezTo>
                <a:cubicBezTo>
                  <a:pt x="833488" y="2322817"/>
                  <a:pt x="861067" y="2329012"/>
                  <a:pt x="869324" y="2331076"/>
                </a:cubicBezTo>
                <a:cubicBezTo>
                  <a:pt x="897228" y="2328930"/>
                  <a:pt x="925476" y="2329501"/>
                  <a:pt x="953037" y="2324637"/>
                </a:cubicBezTo>
                <a:cubicBezTo>
                  <a:pt x="962490" y="2322969"/>
                  <a:pt x="969972" y="2315540"/>
                  <a:pt x="978795" y="2311758"/>
                </a:cubicBezTo>
                <a:cubicBezTo>
                  <a:pt x="985034" y="2309084"/>
                  <a:pt x="992042" y="2308354"/>
                  <a:pt x="998113" y="2305318"/>
                </a:cubicBezTo>
                <a:cubicBezTo>
                  <a:pt x="1005035" y="2301857"/>
                  <a:pt x="1010359" y="2295582"/>
                  <a:pt x="1017431" y="2292439"/>
                </a:cubicBezTo>
                <a:cubicBezTo>
                  <a:pt x="1037581" y="2283484"/>
                  <a:pt x="1060424" y="2278472"/>
                  <a:pt x="1081826" y="2273121"/>
                </a:cubicBezTo>
                <a:cubicBezTo>
                  <a:pt x="1075386" y="2277414"/>
                  <a:pt x="1069579" y="2282857"/>
                  <a:pt x="1062507" y="2286000"/>
                </a:cubicBezTo>
                <a:cubicBezTo>
                  <a:pt x="1050102" y="2291514"/>
                  <a:pt x="1023871" y="2298879"/>
                  <a:pt x="1023871" y="2298879"/>
                </a:cubicBezTo>
                <a:cubicBezTo>
                  <a:pt x="1019578" y="2305318"/>
                  <a:pt x="1016816" y="2313101"/>
                  <a:pt x="1010992" y="2318197"/>
                </a:cubicBezTo>
                <a:cubicBezTo>
                  <a:pt x="999343" y="2328390"/>
                  <a:pt x="972355" y="2343955"/>
                  <a:pt x="972355" y="2343955"/>
                </a:cubicBezTo>
                <a:cubicBezTo>
                  <a:pt x="961868" y="2375419"/>
                  <a:pt x="964065" y="2354962"/>
                  <a:pt x="978795" y="2395470"/>
                </a:cubicBezTo>
                <a:cubicBezTo>
                  <a:pt x="983434" y="2408228"/>
                  <a:pt x="991674" y="2434107"/>
                  <a:pt x="991674" y="2434107"/>
                </a:cubicBezTo>
                <a:cubicBezTo>
                  <a:pt x="994047" y="2450717"/>
                  <a:pt x="995561" y="2480519"/>
                  <a:pt x="1004552" y="2498501"/>
                </a:cubicBezTo>
                <a:cubicBezTo>
                  <a:pt x="1008013" y="2505423"/>
                  <a:pt x="1011387" y="2512985"/>
                  <a:pt x="1017431" y="2517820"/>
                </a:cubicBezTo>
                <a:cubicBezTo>
                  <a:pt x="1022732" y="2522060"/>
                  <a:pt x="1030310" y="2522113"/>
                  <a:pt x="1036750" y="2524259"/>
                </a:cubicBezTo>
                <a:cubicBezTo>
                  <a:pt x="1049926" y="2533043"/>
                  <a:pt x="1064005" y="2545558"/>
                  <a:pt x="1081826" y="2543578"/>
                </a:cubicBezTo>
                <a:cubicBezTo>
                  <a:pt x="1100730" y="2541478"/>
                  <a:pt x="1118117" y="2527970"/>
                  <a:pt x="1133341" y="2517820"/>
                </a:cubicBezTo>
                <a:cubicBezTo>
                  <a:pt x="1167686" y="2466301"/>
                  <a:pt x="1122608" y="2528553"/>
                  <a:pt x="1165538" y="2485623"/>
                </a:cubicBezTo>
                <a:cubicBezTo>
                  <a:pt x="1171011" y="2480150"/>
                  <a:pt x="1171854" y="2470406"/>
                  <a:pt x="1178417" y="2466304"/>
                </a:cubicBezTo>
                <a:cubicBezTo>
                  <a:pt x="1189929" y="2459109"/>
                  <a:pt x="1217054" y="2453425"/>
                  <a:pt x="1217054" y="2453425"/>
                </a:cubicBezTo>
                <a:cubicBezTo>
                  <a:pt x="1236372" y="2455572"/>
                  <a:pt x="1255836" y="2456669"/>
                  <a:pt x="1275009" y="2459865"/>
                </a:cubicBezTo>
                <a:cubicBezTo>
                  <a:pt x="1281704" y="2460981"/>
                  <a:pt x="1289527" y="2461504"/>
                  <a:pt x="1294327" y="2466304"/>
                </a:cubicBezTo>
                <a:cubicBezTo>
                  <a:pt x="1299127" y="2471104"/>
                  <a:pt x="1296527" y="2480322"/>
                  <a:pt x="1300767" y="2485623"/>
                </a:cubicBezTo>
                <a:cubicBezTo>
                  <a:pt x="1311883" y="2499518"/>
                  <a:pt x="1330378" y="2501074"/>
                  <a:pt x="1345843" y="2504941"/>
                </a:cubicBezTo>
                <a:cubicBezTo>
                  <a:pt x="1352282" y="2509234"/>
                  <a:pt x="1359216" y="2512865"/>
                  <a:pt x="1365161" y="2517820"/>
                </a:cubicBezTo>
                <a:cubicBezTo>
                  <a:pt x="1372157" y="2523650"/>
                  <a:pt x="1375533" y="2535434"/>
                  <a:pt x="1384479" y="2537138"/>
                </a:cubicBezTo>
                <a:cubicBezTo>
                  <a:pt x="1422492" y="2544379"/>
                  <a:pt x="1461752" y="2541431"/>
                  <a:pt x="1500389" y="2543578"/>
                </a:cubicBezTo>
                <a:cubicBezTo>
                  <a:pt x="1517561" y="2552164"/>
                  <a:pt x="1545834" y="2551121"/>
                  <a:pt x="1551905" y="2569335"/>
                </a:cubicBezTo>
                <a:cubicBezTo>
                  <a:pt x="1554051" y="2575775"/>
                  <a:pt x="1554579" y="2583006"/>
                  <a:pt x="1558344" y="2588654"/>
                </a:cubicBezTo>
                <a:cubicBezTo>
                  <a:pt x="1586830" y="2631385"/>
                  <a:pt x="1569469" y="2585148"/>
                  <a:pt x="1590541" y="2627290"/>
                </a:cubicBezTo>
                <a:cubicBezTo>
                  <a:pt x="1593577" y="2633361"/>
                  <a:pt x="1592181" y="2641809"/>
                  <a:pt x="1596981" y="2646609"/>
                </a:cubicBezTo>
                <a:cubicBezTo>
                  <a:pt x="1607926" y="2657554"/>
                  <a:pt x="1635617" y="2672366"/>
                  <a:pt x="1635617" y="2672366"/>
                </a:cubicBezTo>
                <a:cubicBezTo>
                  <a:pt x="1649668" y="2714517"/>
                  <a:pt x="1630153" y="2673147"/>
                  <a:pt x="1661375" y="2698124"/>
                </a:cubicBezTo>
                <a:cubicBezTo>
                  <a:pt x="1667418" y="2702959"/>
                  <a:pt x="1668782" y="2711970"/>
                  <a:pt x="1674254" y="2717442"/>
                </a:cubicBezTo>
                <a:cubicBezTo>
                  <a:pt x="1679726" y="2722914"/>
                  <a:pt x="1687133" y="2726028"/>
                  <a:pt x="1693572" y="2730321"/>
                </a:cubicBezTo>
                <a:cubicBezTo>
                  <a:pt x="1695719" y="2736760"/>
                  <a:pt x="1695212" y="2744839"/>
                  <a:pt x="1700012" y="2749639"/>
                </a:cubicBezTo>
                <a:cubicBezTo>
                  <a:pt x="1704812" y="2754439"/>
                  <a:pt x="1713259" y="2753043"/>
                  <a:pt x="1719330" y="2756079"/>
                </a:cubicBezTo>
                <a:cubicBezTo>
                  <a:pt x="1726252" y="2759540"/>
                  <a:pt x="1732772" y="2763921"/>
                  <a:pt x="1738648" y="2768958"/>
                </a:cubicBezTo>
                <a:cubicBezTo>
                  <a:pt x="1747867" y="2776860"/>
                  <a:pt x="1754821" y="2787261"/>
                  <a:pt x="1764406" y="2794716"/>
                </a:cubicBezTo>
                <a:cubicBezTo>
                  <a:pt x="1778959" y="2806035"/>
                  <a:pt x="1805254" y="2818360"/>
                  <a:pt x="1822361" y="2826913"/>
                </a:cubicBezTo>
                <a:cubicBezTo>
                  <a:pt x="1826654" y="2833352"/>
                  <a:pt x="1829197" y="2841396"/>
                  <a:pt x="1835240" y="2846231"/>
                </a:cubicBezTo>
                <a:cubicBezTo>
                  <a:pt x="1840540" y="2850471"/>
                  <a:pt x="1847770" y="2852670"/>
                  <a:pt x="1854558" y="2852670"/>
                </a:cubicBezTo>
                <a:cubicBezTo>
                  <a:pt x="1891111" y="2852670"/>
                  <a:pt x="1927538" y="2848377"/>
                  <a:pt x="1964028" y="2846231"/>
                </a:cubicBezTo>
                <a:cubicBezTo>
                  <a:pt x="1994679" y="2825797"/>
                  <a:pt x="1971301" y="2838254"/>
                  <a:pt x="2009105" y="2826913"/>
                </a:cubicBezTo>
                <a:cubicBezTo>
                  <a:pt x="2022108" y="2823012"/>
                  <a:pt x="2047741" y="2814034"/>
                  <a:pt x="2047741" y="2814034"/>
                </a:cubicBezTo>
                <a:cubicBezTo>
                  <a:pt x="2105696" y="2816180"/>
                  <a:pt x="2163740" y="2816615"/>
                  <a:pt x="2221606" y="2820473"/>
                </a:cubicBezTo>
                <a:cubicBezTo>
                  <a:pt x="2240279" y="2821718"/>
                  <a:pt x="2244383" y="2831862"/>
                  <a:pt x="2260243" y="2839792"/>
                </a:cubicBezTo>
                <a:cubicBezTo>
                  <a:pt x="2266314" y="2842827"/>
                  <a:pt x="2273122" y="2844085"/>
                  <a:pt x="2279561" y="2846231"/>
                </a:cubicBezTo>
                <a:cubicBezTo>
                  <a:pt x="2285899" y="2843062"/>
                  <a:pt x="2318569" y="2828058"/>
                  <a:pt x="2324637" y="2820473"/>
                </a:cubicBezTo>
                <a:cubicBezTo>
                  <a:pt x="2328877" y="2815173"/>
                  <a:pt x="2328930" y="2807594"/>
                  <a:pt x="2331076" y="2801155"/>
                </a:cubicBezTo>
                <a:cubicBezTo>
                  <a:pt x="2333223" y="2734614"/>
                  <a:pt x="2330164" y="2667700"/>
                  <a:pt x="2337516" y="2601532"/>
                </a:cubicBezTo>
                <a:cubicBezTo>
                  <a:pt x="2338898" y="2589093"/>
                  <a:pt x="2351237" y="2580530"/>
                  <a:pt x="2356834" y="2569335"/>
                </a:cubicBezTo>
                <a:cubicBezTo>
                  <a:pt x="2383496" y="2516012"/>
                  <a:pt x="2339244" y="2586064"/>
                  <a:pt x="2376152" y="2530699"/>
                </a:cubicBezTo>
                <a:cubicBezTo>
                  <a:pt x="2372662" y="2516736"/>
                  <a:pt x="2362146" y="2477582"/>
                  <a:pt x="2363274" y="2466304"/>
                </a:cubicBezTo>
                <a:cubicBezTo>
                  <a:pt x="2365260" y="2446445"/>
                  <a:pt x="2379738" y="2435535"/>
                  <a:pt x="2395471" y="2427668"/>
                </a:cubicBezTo>
                <a:cubicBezTo>
                  <a:pt x="2401542" y="2424632"/>
                  <a:pt x="2408718" y="2424264"/>
                  <a:pt x="2414789" y="2421228"/>
                </a:cubicBezTo>
                <a:cubicBezTo>
                  <a:pt x="2421711" y="2417767"/>
                  <a:pt x="2427668" y="2412642"/>
                  <a:pt x="2434107" y="2408349"/>
                </a:cubicBezTo>
                <a:cubicBezTo>
                  <a:pt x="2466706" y="2413783"/>
                  <a:pt x="2506263" y="2419949"/>
                  <a:pt x="2537138" y="2427668"/>
                </a:cubicBezTo>
                <a:cubicBezTo>
                  <a:pt x="2554310" y="2431961"/>
                  <a:pt x="2571194" y="2437637"/>
                  <a:pt x="2588654" y="2440547"/>
                </a:cubicBezTo>
                <a:cubicBezTo>
                  <a:pt x="2652786" y="2451235"/>
                  <a:pt x="2614279" y="2445902"/>
                  <a:pt x="2704564" y="2453425"/>
                </a:cubicBezTo>
                <a:cubicBezTo>
                  <a:pt x="2721736" y="2459865"/>
                  <a:pt x="2739383" y="2465155"/>
                  <a:pt x="2756079" y="2472744"/>
                </a:cubicBezTo>
                <a:cubicBezTo>
                  <a:pt x="2810426" y="2497448"/>
                  <a:pt x="2736256" y="2475838"/>
                  <a:pt x="2801155" y="2492062"/>
                </a:cubicBezTo>
                <a:cubicBezTo>
                  <a:pt x="2814034" y="2504941"/>
                  <a:pt x="2822513" y="2524940"/>
                  <a:pt x="2839792" y="2530699"/>
                </a:cubicBezTo>
                <a:cubicBezTo>
                  <a:pt x="2875901" y="2542735"/>
                  <a:pt x="2852527" y="2535493"/>
                  <a:pt x="2910626" y="2550017"/>
                </a:cubicBezTo>
                <a:cubicBezTo>
                  <a:pt x="2919212" y="2552163"/>
                  <a:pt x="2927987" y="2553657"/>
                  <a:pt x="2936383" y="2556456"/>
                </a:cubicBezTo>
                <a:cubicBezTo>
                  <a:pt x="2942823" y="2558603"/>
                  <a:pt x="2949631" y="2559860"/>
                  <a:pt x="2955702" y="2562896"/>
                </a:cubicBezTo>
                <a:cubicBezTo>
                  <a:pt x="2962624" y="2566357"/>
                  <a:pt x="2967554" y="2573739"/>
                  <a:pt x="2975020" y="2575775"/>
                </a:cubicBezTo>
                <a:cubicBezTo>
                  <a:pt x="2991716" y="2580328"/>
                  <a:pt x="3009364" y="2580068"/>
                  <a:pt x="3026536" y="2582214"/>
                </a:cubicBezTo>
                <a:cubicBezTo>
                  <a:pt x="3039415" y="2586507"/>
                  <a:pt x="3053877" y="2587563"/>
                  <a:pt x="3065172" y="2595093"/>
                </a:cubicBezTo>
                <a:cubicBezTo>
                  <a:pt x="3071611" y="2599386"/>
                  <a:pt x="3078545" y="2603018"/>
                  <a:pt x="3084490" y="2607972"/>
                </a:cubicBezTo>
                <a:cubicBezTo>
                  <a:pt x="3091486" y="2613802"/>
                  <a:pt x="3096232" y="2622238"/>
                  <a:pt x="3103809" y="2627290"/>
                </a:cubicBezTo>
                <a:cubicBezTo>
                  <a:pt x="3109457" y="2631055"/>
                  <a:pt x="3116688" y="2631583"/>
                  <a:pt x="3123127" y="2633730"/>
                </a:cubicBezTo>
                <a:cubicBezTo>
                  <a:pt x="3133859" y="2642316"/>
                  <a:pt x="3143258" y="2652906"/>
                  <a:pt x="3155324" y="2659487"/>
                </a:cubicBezTo>
                <a:cubicBezTo>
                  <a:pt x="3167242" y="2665988"/>
                  <a:pt x="3193961" y="2672366"/>
                  <a:pt x="3193961" y="2672366"/>
                </a:cubicBezTo>
                <a:cubicBezTo>
                  <a:pt x="3196107" y="2678806"/>
                  <a:pt x="3195600" y="2686885"/>
                  <a:pt x="3200400" y="2691685"/>
                </a:cubicBezTo>
                <a:cubicBezTo>
                  <a:pt x="3205200" y="2696485"/>
                  <a:pt x="3213648" y="2695088"/>
                  <a:pt x="3219719" y="2698124"/>
                </a:cubicBezTo>
                <a:cubicBezTo>
                  <a:pt x="3226641" y="2701585"/>
                  <a:pt x="3232598" y="2706710"/>
                  <a:pt x="3239037" y="2711003"/>
                </a:cubicBezTo>
                <a:cubicBezTo>
                  <a:pt x="3239459" y="2712689"/>
                  <a:pt x="3248555" y="2751877"/>
                  <a:pt x="3251916" y="2756079"/>
                </a:cubicBezTo>
                <a:cubicBezTo>
                  <a:pt x="3256751" y="2762122"/>
                  <a:pt x="3264795" y="2764665"/>
                  <a:pt x="3271234" y="2768958"/>
                </a:cubicBezTo>
                <a:cubicBezTo>
                  <a:pt x="3275527" y="2775397"/>
                  <a:pt x="3277674" y="2783983"/>
                  <a:pt x="3284113" y="2788276"/>
                </a:cubicBezTo>
                <a:cubicBezTo>
                  <a:pt x="3291477" y="2793185"/>
                  <a:pt x="3301394" y="2792173"/>
                  <a:pt x="3309871" y="2794716"/>
                </a:cubicBezTo>
                <a:cubicBezTo>
                  <a:pt x="3322874" y="2798617"/>
                  <a:pt x="3335628" y="2803301"/>
                  <a:pt x="3348507" y="2807594"/>
                </a:cubicBezTo>
                <a:lnTo>
                  <a:pt x="3387144" y="2820473"/>
                </a:lnTo>
                <a:cubicBezTo>
                  <a:pt x="3393583" y="2822620"/>
                  <a:pt x="3400160" y="2824392"/>
                  <a:pt x="3406462" y="2826913"/>
                </a:cubicBezTo>
                <a:cubicBezTo>
                  <a:pt x="3412738" y="2829424"/>
                  <a:pt x="3446616" y="2843706"/>
                  <a:pt x="3457978" y="2846231"/>
                </a:cubicBezTo>
                <a:cubicBezTo>
                  <a:pt x="3470723" y="2849063"/>
                  <a:pt x="3483735" y="2850524"/>
                  <a:pt x="3496614" y="2852670"/>
                </a:cubicBezTo>
                <a:cubicBezTo>
                  <a:pt x="3548130" y="2850524"/>
                  <a:pt x="3599894" y="2851724"/>
                  <a:pt x="3651161" y="2846231"/>
                </a:cubicBezTo>
                <a:cubicBezTo>
                  <a:pt x="3660706" y="2845208"/>
                  <a:pt x="3667606" y="2835680"/>
                  <a:pt x="3676919" y="2833352"/>
                </a:cubicBezTo>
                <a:cubicBezTo>
                  <a:pt x="3693708" y="2829155"/>
                  <a:pt x="3711303" y="2829360"/>
                  <a:pt x="3728434" y="2826913"/>
                </a:cubicBezTo>
                <a:cubicBezTo>
                  <a:pt x="3741359" y="2825066"/>
                  <a:pt x="3754146" y="2822320"/>
                  <a:pt x="3767071" y="2820473"/>
                </a:cubicBezTo>
                <a:cubicBezTo>
                  <a:pt x="3784202" y="2818026"/>
                  <a:pt x="3801433" y="2816321"/>
                  <a:pt x="3818586" y="2814034"/>
                </a:cubicBezTo>
                <a:lnTo>
                  <a:pt x="3863662" y="2807594"/>
                </a:lnTo>
                <a:cubicBezTo>
                  <a:pt x="3870102" y="2805448"/>
                  <a:pt x="3876396" y="2802801"/>
                  <a:pt x="3882981" y="2801155"/>
                </a:cubicBezTo>
                <a:cubicBezTo>
                  <a:pt x="3893599" y="2798501"/>
                  <a:pt x="3904930" y="2798559"/>
                  <a:pt x="3915178" y="2794716"/>
                </a:cubicBezTo>
                <a:cubicBezTo>
                  <a:pt x="3922424" y="2791999"/>
                  <a:pt x="3927383" y="2784886"/>
                  <a:pt x="3934496" y="2781837"/>
                </a:cubicBezTo>
                <a:cubicBezTo>
                  <a:pt x="3942631" y="2778351"/>
                  <a:pt x="3951744" y="2777828"/>
                  <a:pt x="3960254" y="2775397"/>
                </a:cubicBezTo>
                <a:cubicBezTo>
                  <a:pt x="3966780" y="2773532"/>
                  <a:pt x="3973133" y="2771104"/>
                  <a:pt x="3979572" y="2768958"/>
                </a:cubicBezTo>
                <a:cubicBezTo>
                  <a:pt x="4025098" y="2738606"/>
                  <a:pt x="3970285" y="2778245"/>
                  <a:pt x="4018209" y="2730321"/>
                </a:cubicBezTo>
                <a:cubicBezTo>
                  <a:pt x="4029348" y="2719182"/>
                  <a:pt x="4050657" y="2712140"/>
                  <a:pt x="4063285" y="2704563"/>
                </a:cubicBezTo>
                <a:cubicBezTo>
                  <a:pt x="4076557" y="2696600"/>
                  <a:pt x="4086538" y="2680515"/>
                  <a:pt x="4101921" y="2678806"/>
                </a:cubicBezTo>
                <a:cubicBezTo>
                  <a:pt x="4170754" y="2671157"/>
                  <a:pt x="4140816" y="2676178"/>
                  <a:pt x="4192074" y="2665927"/>
                </a:cubicBezTo>
                <a:cubicBezTo>
                  <a:pt x="4196367" y="2653048"/>
                  <a:pt x="4193656" y="2634820"/>
                  <a:pt x="4204952" y="2627290"/>
                </a:cubicBezTo>
                <a:lnTo>
                  <a:pt x="4243589" y="2601532"/>
                </a:lnTo>
                <a:cubicBezTo>
                  <a:pt x="4247882" y="2595093"/>
                  <a:pt x="4250644" y="2587310"/>
                  <a:pt x="4256468" y="2582214"/>
                </a:cubicBezTo>
                <a:cubicBezTo>
                  <a:pt x="4268117" y="2572021"/>
                  <a:pt x="4295105" y="2556456"/>
                  <a:pt x="4295105" y="2556456"/>
                </a:cubicBezTo>
                <a:cubicBezTo>
                  <a:pt x="4301544" y="2547870"/>
                  <a:pt x="4306402" y="2537829"/>
                  <a:pt x="4314423" y="2530699"/>
                </a:cubicBezTo>
                <a:cubicBezTo>
                  <a:pt x="4325992" y="2520416"/>
                  <a:pt x="4353059" y="2504941"/>
                  <a:pt x="4353059" y="2504941"/>
                </a:cubicBezTo>
                <a:cubicBezTo>
                  <a:pt x="4357352" y="2498502"/>
                  <a:pt x="4362477" y="2492545"/>
                  <a:pt x="4365938" y="2485623"/>
                </a:cubicBezTo>
                <a:cubicBezTo>
                  <a:pt x="4368974" y="2479552"/>
                  <a:pt x="4366730" y="2470069"/>
                  <a:pt x="4372378" y="2466304"/>
                </a:cubicBezTo>
                <a:cubicBezTo>
                  <a:pt x="4381485" y="2460233"/>
                  <a:pt x="4394016" y="2462745"/>
                  <a:pt x="4404575" y="2459865"/>
                </a:cubicBezTo>
                <a:cubicBezTo>
                  <a:pt x="4417672" y="2456293"/>
                  <a:pt x="4443212" y="2446986"/>
                  <a:pt x="4443212" y="2446986"/>
                </a:cubicBezTo>
                <a:cubicBezTo>
                  <a:pt x="4483995" y="2449132"/>
                  <a:pt x="4524971" y="2448915"/>
                  <a:pt x="4565561" y="2453425"/>
                </a:cubicBezTo>
                <a:cubicBezTo>
                  <a:pt x="4583153" y="2455380"/>
                  <a:pt x="4617076" y="2466304"/>
                  <a:pt x="4617076" y="2466304"/>
                </a:cubicBezTo>
                <a:cubicBezTo>
                  <a:pt x="4625662" y="2470597"/>
                  <a:pt x="4633727" y="2476147"/>
                  <a:pt x="4642834" y="2479183"/>
                </a:cubicBezTo>
                <a:cubicBezTo>
                  <a:pt x="4653217" y="2482644"/>
                  <a:pt x="4664413" y="2482968"/>
                  <a:pt x="4675031" y="2485623"/>
                </a:cubicBezTo>
                <a:cubicBezTo>
                  <a:pt x="4681616" y="2487269"/>
                  <a:pt x="4687823" y="2490197"/>
                  <a:pt x="4694350" y="2492062"/>
                </a:cubicBezTo>
                <a:cubicBezTo>
                  <a:pt x="4702859" y="2494493"/>
                  <a:pt x="4711521" y="2496355"/>
                  <a:pt x="4720107" y="2498501"/>
                </a:cubicBezTo>
                <a:cubicBezTo>
                  <a:pt x="4732986" y="2507087"/>
                  <a:pt x="4747799" y="2513314"/>
                  <a:pt x="4758744" y="2524259"/>
                </a:cubicBezTo>
                <a:cubicBezTo>
                  <a:pt x="4765183" y="2530699"/>
                  <a:pt x="4770101" y="2539155"/>
                  <a:pt x="4778062" y="2543578"/>
                </a:cubicBezTo>
                <a:cubicBezTo>
                  <a:pt x="4790883" y="2550701"/>
                  <a:pt x="4825833" y="2558740"/>
                  <a:pt x="4842457" y="2562896"/>
                </a:cubicBezTo>
                <a:cubicBezTo>
                  <a:pt x="4868215" y="2560749"/>
                  <a:pt x="4895389" y="2565149"/>
                  <a:pt x="4919730" y="2556456"/>
                </a:cubicBezTo>
                <a:cubicBezTo>
                  <a:pt x="4928770" y="2553227"/>
                  <a:pt x="4927846" y="2539033"/>
                  <a:pt x="4932609" y="2530699"/>
                </a:cubicBezTo>
                <a:cubicBezTo>
                  <a:pt x="4945819" y="2507582"/>
                  <a:pt x="4943010" y="2513032"/>
                  <a:pt x="4964806" y="2498501"/>
                </a:cubicBezTo>
                <a:cubicBezTo>
                  <a:pt x="4969099" y="2489915"/>
                  <a:pt x="4970897" y="2479532"/>
                  <a:pt x="4977685" y="2472744"/>
                </a:cubicBezTo>
                <a:cubicBezTo>
                  <a:pt x="4982485" y="2467944"/>
                  <a:pt x="4990932" y="2469340"/>
                  <a:pt x="4997003" y="2466304"/>
                </a:cubicBezTo>
                <a:cubicBezTo>
                  <a:pt x="5003925" y="2462843"/>
                  <a:pt x="5009601" y="2457265"/>
                  <a:pt x="5016321" y="2453425"/>
                </a:cubicBezTo>
                <a:cubicBezTo>
                  <a:pt x="5024656" y="2448663"/>
                  <a:pt x="5033256" y="2444328"/>
                  <a:pt x="5042079" y="2440547"/>
                </a:cubicBezTo>
                <a:cubicBezTo>
                  <a:pt x="5048318" y="2437873"/>
                  <a:pt x="5055327" y="2437143"/>
                  <a:pt x="5061398" y="2434107"/>
                </a:cubicBezTo>
                <a:cubicBezTo>
                  <a:pt x="5068320" y="2430646"/>
                  <a:pt x="5073644" y="2424371"/>
                  <a:pt x="5080716" y="2421228"/>
                </a:cubicBezTo>
                <a:cubicBezTo>
                  <a:pt x="5093121" y="2415714"/>
                  <a:pt x="5107210" y="2414420"/>
                  <a:pt x="5119352" y="2408349"/>
                </a:cubicBezTo>
                <a:lnTo>
                  <a:pt x="5145110" y="2395470"/>
                </a:lnTo>
                <a:cubicBezTo>
                  <a:pt x="5153696" y="2397617"/>
                  <a:pt x="5164069" y="2396244"/>
                  <a:pt x="5170868" y="2401910"/>
                </a:cubicBezTo>
                <a:cubicBezTo>
                  <a:pt x="5223914" y="2446115"/>
                  <a:pt x="5148385" y="2415881"/>
                  <a:pt x="5203065" y="2434107"/>
                </a:cubicBezTo>
                <a:cubicBezTo>
                  <a:pt x="5198300" y="2457935"/>
                  <a:pt x="5195746" y="2486502"/>
                  <a:pt x="5177307" y="2504941"/>
                </a:cubicBezTo>
                <a:cubicBezTo>
                  <a:pt x="5164823" y="2517425"/>
                  <a:pt x="5154384" y="2519022"/>
                  <a:pt x="5138671" y="2524259"/>
                </a:cubicBezTo>
                <a:cubicBezTo>
                  <a:pt x="5094386" y="2553782"/>
                  <a:pt x="5114718" y="2545122"/>
                  <a:pt x="5080716" y="2556456"/>
                </a:cubicBezTo>
                <a:cubicBezTo>
                  <a:pt x="5074277" y="2562896"/>
                  <a:pt x="5066450" y="2568198"/>
                  <a:pt x="5061398" y="2575775"/>
                </a:cubicBezTo>
                <a:cubicBezTo>
                  <a:pt x="5057633" y="2581423"/>
                  <a:pt x="5059758" y="2590293"/>
                  <a:pt x="5054958" y="2595093"/>
                </a:cubicBezTo>
                <a:cubicBezTo>
                  <a:pt x="5044013" y="2606038"/>
                  <a:pt x="5016321" y="2620851"/>
                  <a:pt x="5016321" y="2620851"/>
                </a:cubicBezTo>
                <a:lnTo>
                  <a:pt x="5003443" y="2659487"/>
                </a:lnTo>
                <a:lnTo>
                  <a:pt x="4997003" y="2678806"/>
                </a:lnTo>
                <a:cubicBezTo>
                  <a:pt x="5009876" y="2743163"/>
                  <a:pt x="4991838" y="2683936"/>
                  <a:pt x="5022761" y="2730321"/>
                </a:cubicBezTo>
                <a:cubicBezTo>
                  <a:pt x="5047643" y="2767645"/>
                  <a:pt x="5005313" y="2733715"/>
                  <a:pt x="5048519" y="2762518"/>
                </a:cubicBezTo>
                <a:cubicBezTo>
                  <a:pt x="5070568" y="2828673"/>
                  <a:pt x="5054958" y="2775049"/>
                  <a:pt x="5054958" y="2929944"/>
                </a:cubicBezTo>
              </a:path>
            </a:pathLst>
          </a:custGeom>
          <a:noFill/>
          <a:ln w="76200">
            <a:solidFill>
              <a:srgbClr val="0066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Serbest Form: Şekil 19">
            <a:extLst>
              <a:ext uri="{FF2B5EF4-FFF2-40B4-BE49-F238E27FC236}">
                <a16:creationId xmlns:a16="http://schemas.microsoft.com/office/drawing/2014/main" id="{70FD3A82-C089-4C41-B443-666A24CCF0E0}"/>
              </a:ext>
            </a:extLst>
          </p:cNvPr>
          <p:cNvSpPr/>
          <p:nvPr/>
        </p:nvSpPr>
        <p:spPr>
          <a:xfrm>
            <a:off x="386366" y="2820473"/>
            <a:ext cx="985234" cy="817809"/>
          </a:xfrm>
          <a:custGeom>
            <a:avLst/>
            <a:gdLst>
              <a:gd name="connsiteX0" fmla="*/ 0 w 985234"/>
              <a:gd name="connsiteY0" fmla="*/ 817809 h 817809"/>
              <a:gd name="connsiteX1" fmla="*/ 57955 w 985234"/>
              <a:gd name="connsiteY1" fmla="*/ 792051 h 817809"/>
              <a:gd name="connsiteX2" fmla="*/ 64395 w 985234"/>
              <a:gd name="connsiteY2" fmla="*/ 766293 h 817809"/>
              <a:gd name="connsiteX3" fmla="*/ 103031 w 985234"/>
              <a:gd name="connsiteY3" fmla="*/ 746975 h 817809"/>
              <a:gd name="connsiteX4" fmla="*/ 115910 w 985234"/>
              <a:gd name="connsiteY4" fmla="*/ 727657 h 817809"/>
              <a:gd name="connsiteX5" fmla="*/ 103031 w 985234"/>
              <a:gd name="connsiteY5" fmla="*/ 611747 h 817809"/>
              <a:gd name="connsiteX6" fmla="*/ 122349 w 985234"/>
              <a:gd name="connsiteY6" fmla="*/ 560231 h 817809"/>
              <a:gd name="connsiteX7" fmla="*/ 186744 w 985234"/>
              <a:gd name="connsiteY7" fmla="*/ 534473 h 817809"/>
              <a:gd name="connsiteX8" fmla="*/ 206062 w 985234"/>
              <a:gd name="connsiteY8" fmla="*/ 528034 h 817809"/>
              <a:gd name="connsiteX9" fmla="*/ 251138 w 985234"/>
              <a:gd name="connsiteY9" fmla="*/ 515155 h 817809"/>
              <a:gd name="connsiteX10" fmla="*/ 257578 w 985234"/>
              <a:gd name="connsiteY10" fmla="*/ 495837 h 817809"/>
              <a:gd name="connsiteX11" fmla="*/ 270457 w 985234"/>
              <a:gd name="connsiteY11" fmla="*/ 476519 h 817809"/>
              <a:gd name="connsiteX12" fmla="*/ 264017 w 985234"/>
              <a:gd name="connsiteY12" fmla="*/ 457200 h 817809"/>
              <a:gd name="connsiteX13" fmla="*/ 257578 w 985234"/>
              <a:gd name="connsiteY13" fmla="*/ 431442 h 817809"/>
              <a:gd name="connsiteX14" fmla="*/ 238259 w 985234"/>
              <a:gd name="connsiteY14" fmla="*/ 379927 h 817809"/>
              <a:gd name="connsiteX15" fmla="*/ 231820 w 985234"/>
              <a:gd name="connsiteY15" fmla="*/ 360609 h 817809"/>
              <a:gd name="connsiteX16" fmla="*/ 212502 w 985234"/>
              <a:gd name="connsiteY16" fmla="*/ 354169 h 817809"/>
              <a:gd name="connsiteX17" fmla="*/ 180304 w 985234"/>
              <a:gd name="connsiteY17" fmla="*/ 328412 h 817809"/>
              <a:gd name="connsiteX18" fmla="*/ 141668 w 985234"/>
              <a:gd name="connsiteY18" fmla="*/ 302654 h 817809"/>
              <a:gd name="connsiteX19" fmla="*/ 122349 w 985234"/>
              <a:gd name="connsiteY19" fmla="*/ 257578 h 817809"/>
              <a:gd name="connsiteX20" fmla="*/ 135228 w 985234"/>
              <a:gd name="connsiteY20" fmla="*/ 212502 h 817809"/>
              <a:gd name="connsiteX21" fmla="*/ 160986 w 985234"/>
              <a:gd name="connsiteY21" fmla="*/ 173865 h 817809"/>
              <a:gd name="connsiteX22" fmla="*/ 206062 w 985234"/>
              <a:gd name="connsiteY22" fmla="*/ 160986 h 817809"/>
              <a:gd name="connsiteX23" fmla="*/ 225380 w 985234"/>
              <a:gd name="connsiteY23" fmla="*/ 148107 h 817809"/>
              <a:gd name="connsiteX24" fmla="*/ 244699 w 985234"/>
              <a:gd name="connsiteY24" fmla="*/ 103031 h 817809"/>
              <a:gd name="connsiteX25" fmla="*/ 257578 w 985234"/>
              <a:gd name="connsiteY25" fmla="*/ 64395 h 817809"/>
              <a:gd name="connsiteX26" fmla="*/ 354169 w 985234"/>
              <a:gd name="connsiteY26" fmla="*/ 51516 h 817809"/>
              <a:gd name="connsiteX27" fmla="*/ 425003 w 985234"/>
              <a:gd name="connsiteY27" fmla="*/ 38637 h 817809"/>
              <a:gd name="connsiteX28" fmla="*/ 444321 w 985234"/>
              <a:gd name="connsiteY28" fmla="*/ 32197 h 817809"/>
              <a:gd name="connsiteX29" fmla="*/ 547352 w 985234"/>
              <a:gd name="connsiteY29" fmla="*/ 25758 h 817809"/>
              <a:gd name="connsiteX30" fmla="*/ 566671 w 985234"/>
              <a:gd name="connsiteY30" fmla="*/ 12879 h 817809"/>
              <a:gd name="connsiteX31" fmla="*/ 611747 w 985234"/>
              <a:gd name="connsiteY31" fmla="*/ 0 h 817809"/>
              <a:gd name="connsiteX32" fmla="*/ 669702 w 985234"/>
              <a:gd name="connsiteY32" fmla="*/ 6440 h 817809"/>
              <a:gd name="connsiteX33" fmla="*/ 695459 w 985234"/>
              <a:gd name="connsiteY33" fmla="*/ 45076 h 817809"/>
              <a:gd name="connsiteX34" fmla="*/ 721217 w 985234"/>
              <a:gd name="connsiteY34" fmla="*/ 57955 h 817809"/>
              <a:gd name="connsiteX35" fmla="*/ 746975 w 985234"/>
              <a:gd name="connsiteY35" fmla="*/ 96592 h 817809"/>
              <a:gd name="connsiteX36" fmla="*/ 772733 w 985234"/>
              <a:gd name="connsiteY36" fmla="*/ 103031 h 817809"/>
              <a:gd name="connsiteX37" fmla="*/ 811369 w 985234"/>
              <a:gd name="connsiteY37" fmla="*/ 96592 h 817809"/>
              <a:gd name="connsiteX38" fmla="*/ 850006 w 985234"/>
              <a:gd name="connsiteY38" fmla="*/ 83713 h 817809"/>
              <a:gd name="connsiteX39" fmla="*/ 953037 w 985234"/>
              <a:gd name="connsiteY39" fmla="*/ 77273 h 817809"/>
              <a:gd name="connsiteX40" fmla="*/ 985234 w 985234"/>
              <a:gd name="connsiteY40" fmla="*/ 83713 h 8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85234" h="817809">
                <a:moveTo>
                  <a:pt x="0" y="817809"/>
                </a:moveTo>
                <a:cubicBezTo>
                  <a:pt x="7622" y="815268"/>
                  <a:pt x="49208" y="805172"/>
                  <a:pt x="57955" y="792051"/>
                </a:cubicBezTo>
                <a:cubicBezTo>
                  <a:pt x="62864" y="784687"/>
                  <a:pt x="59486" y="773657"/>
                  <a:pt x="64395" y="766293"/>
                </a:cubicBezTo>
                <a:cubicBezTo>
                  <a:pt x="71529" y="755593"/>
                  <a:pt x="92010" y="750648"/>
                  <a:pt x="103031" y="746975"/>
                </a:cubicBezTo>
                <a:cubicBezTo>
                  <a:pt x="107324" y="740536"/>
                  <a:pt x="115481" y="735384"/>
                  <a:pt x="115910" y="727657"/>
                </a:cubicBezTo>
                <a:cubicBezTo>
                  <a:pt x="119848" y="656775"/>
                  <a:pt x="117398" y="654845"/>
                  <a:pt x="103031" y="611747"/>
                </a:cubicBezTo>
                <a:cubicBezTo>
                  <a:pt x="107638" y="588714"/>
                  <a:pt x="105770" y="576811"/>
                  <a:pt x="122349" y="560231"/>
                </a:cubicBezTo>
                <a:cubicBezTo>
                  <a:pt x="139591" y="542989"/>
                  <a:pt x="164707" y="540769"/>
                  <a:pt x="186744" y="534473"/>
                </a:cubicBezTo>
                <a:cubicBezTo>
                  <a:pt x="193270" y="532608"/>
                  <a:pt x="199536" y="529899"/>
                  <a:pt x="206062" y="528034"/>
                </a:cubicBezTo>
                <a:cubicBezTo>
                  <a:pt x="262635" y="511871"/>
                  <a:pt x="204840" y="530589"/>
                  <a:pt x="251138" y="515155"/>
                </a:cubicBezTo>
                <a:cubicBezTo>
                  <a:pt x="253285" y="508716"/>
                  <a:pt x="254542" y="501908"/>
                  <a:pt x="257578" y="495837"/>
                </a:cubicBezTo>
                <a:cubicBezTo>
                  <a:pt x="261039" y="488915"/>
                  <a:pt x="269185" y="484153"/>
                  <a:pt x="270457" y="476519"/>
                </a:cubicBezTo>
                <a:cubicBezTo>
                  <a:pt x="271573" y="469823"/>
                  <a:pt x="265882" y="463727"/>
                  <a:pt x="264017" y="457200"/>
                </a:cubicBezTo>
                <a:cubicBezTo>
                  <a:pt x="261586" y="448690"/>
                  <a:pt x="260009" y="439952"/>
                  <a:pt x="257578" y="431442"/>
                </a:cubicBezTo>
                <a:cubicBezTo>
                  <a:pt x="251734" y="410989"/>
                  <a:pt x="246418" y="401686"/>
                  <a:pt x="238259" y="379927"/>
                </a:cubicBezTo>
                <a:cubicBezTo>
                  <a:pt x="235876" y="373572"/>
                  <a:pt x="236619" y="365409"/>
                  <a:pt x="231820" y="360609"/>
                </a:cubicBezTo>
                <a:cubicBezTo>
                  <a:pt x="227020" y="355809"/>
                  <a:pt x="218941" y="356316"/>
                  <a:pt x="212502" y="354169"/>
                </a:cubicBezTo>
                <a:cubicBezTo>
                  <a:pt x="188704" y="318473"/>
                  <a:pt x="213239" y="346709"/>
                  <a:pt x="180304" y="328412"/>
                </a:cubicBezTo>
                <a:cubicBezTo>
                  <a:pt x="166773" y="320895"/>
                  <a:pt x="141668" y="302654"/>
                  <a:pt x="141668" y="302654"/>
                </a:cubicBezTo>
                <a:cubicBezTo>
                  <a:pt x="140271" y="299860"/>
                  <a:pt x="121560" y="265472"/>
                  <a:pt x="122349" y="257578"/>
                </a:cubicBezTo>
                <a:cubicBezTo>
                  <a:pt x="123904" y="242029"/>
                  <a:pt x="128680" y="226690"/>
                  <a:pt x="135228" y="212502"/>
                </a:cubicBezTo>
                <a:cubicBezTo>
                  <a:pt x="141714" y="198448"/>
                  <a:pt x="145969" y="177619"/>
                  <a:pt x="160986" y="173865"/>
                </a:cubicBezTo>
                <a:cubicBezTo>
                  <a:pt x="169245" y="171800"/>
                  <a:pt x="196820" y="165607"/>
                  <a:pt x="206062" y="160986"/>
                </a:cubicBezTo>
                <a:cubicBezTo>
                  <a:pt x="212984" y="157525"/>
                  <a:pt x="218941" y="152400"/>
                  <a:pt x="225380" y="148107"/>
                </a:cubicBezTo>
                <a:cubicBezTo>
                  <a:pt x="242416" y="79970"/>
                  <a:pt x="219286" y="160209"/>
                  <a:pt x="244699" y="103031"/>
                </a:cubicBezTo>
                <a:cubicBezTo>
                  <a:pt x="250213" y="90626"/>
                  <a:pt x="244139" y="66315"/>
                  <a:pt x="257578" y="64395"/>
                </a:cubicBezTo>
                <a:cubicBezTo>
                  <a:pt x="319785" y="55507"/>
                  <a:pt x="287593" y="59837"/>
                  <a:pt x="354169" y="51516"/>
                </a:cubicBezTo>
                <a:cubicBezTo>
                  <a:pt x="398474" y="36747"/>
                  <a:pt x="344906" y="53200"/>
                  <a:pt x="425003" y="38637"/>
                </a:cubicBezTo>
                <a:cubicBezTo>
                  <a:pt x="431681" y="37423"/>
                  <a:pt x="437571" y="32908"/>
                  <a:pt x="444321" y="32197"/>
                </a:cubicBezTo>
                <a:cubicBezTo>
                  <a:pt x="478543" y="28595"/>
                  <a:pt x="513008" y="27904"/>
                  <a:pt x="547352" y="25758"/>
                </a:cubicBezTo>
                <a:cubicBezTo>
                  <a:pt x="553792" y="21465"/>
                  <a:pt x="559749" y="16340"/>
                  <a:pt x="566671" y="12879"/>
                </a:cubicBezTo>
                <a:cubicBezTo>
                  <a:pt x="575906" y="8262"/>
                  <a:pt x="603499" y="2062"/>
                  <a:pt x="611747" y="0"/>
                </a:cubicBezTo>
                <a:cubicBezTo>
                  <a:pt x="631065" y="2147"/>
                  <a:pt x="652588" y="-2775"/>
                  <a:pt x="669702" y="6440"/>
                </a:cubicBezTo>
                <a:cubicBezTo>
                  <a:pt x="683330" y="13778"/>
                  <a:pt x="681615" y="38154"/>
                  <a:pt x="695459" y="45076"/>
                </a:cubicBezTo>
                <a:lnTo>
                  <a:pt x="721217" y="57955"/>
                </a:lnTo>
                <a:cubicBezTo>
                  <a:pt x="727364" y="76395"/>
                  <a:pt x="727115" y="85243"/>
                  <a:pt x="746975" y="96592"/>
                </a:cubicBezTo>
                <a:cubicBezTo>
                  <a:pt x="754659" y="100983"/>
                  <a:pt x="764147" y="100885"/>
                  <a:pt x="772733" y="103031"/>
                </a:cubicBezTo>
                <a:cubicBezTo>
                  <a:pt x="785612" y="100885"/>
                  <a:pt x="798703" y="99759"/>
                  <a:pt x="811369" y="96592"/>
                </a:cubicBezTo>
                <a:cubicBezTo>
                  <a:pt x="824539" y="93299"/>
                  <a:pt x="850006" y="83713"/>
                  <a:pt x="850006" y="83713"/>
                </a:cubicBezTo>
                <a:cubicBezTo>
                  <a:pt x="891499" y="56050"/>
                  <a:pt x="865627" y="67561"/>
                  <a:pt x="953037" y="77273"/>
                </a:cubicBezTo>
                <a:cubicBezTo>
                  <a:pt x="963915" y="78482"/>
                  <a:pt x="985234" y="83713"/>
                  <a:pt x="985234" y="83713"/>
                </a:cubicBezTo>
              </a:path>
            </a:pathLst>
          </a:custGeom>
          <a:noFill/>
          <a:ln w="762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1" name="Serbest Form: Şekil 20">
            <a:extLst>
              <a:ext uri="{FF2B5EF4-FFF2-40B4-BE49-F238E27FC236}">
                <a16:creationId xmlns:a16="http://schemas.microsoft.com/office/drawing/2014/main" id="{EF502ACA-DB42-4C7C-90BA-B8264C876342}"/>
              </a:ext>
            </a:extLst>
          </p:cNvPr>
          <p:cNvSpPr/>
          <p:nvPr/>
        </p:nvSpPr>
        <p:spPr>
          <a:xfrm>
            <a:off x="5428373" y="3123127"/>
            <a:ext cx="4598432" cy="3580327"/>
          </a:xfrm>
          <a:custGeom>
            <a:avLst/>
            <a:gdLst>
              <a:gd name="connsiteX0" fmla="*/ 2955773 w 4598432"/>
              <a:gd name="connsiteY0" fmla="*/ 83712 h 3580327"/>
              <a:gd name="connsiteX1" fmla="*/ 3148957 w 4598432"/>
              <a:gd name="connsiteY1" fmla="*/ 70834 h 3580327"/>
              <a:gd name="connsiteX2" fmla="*/ 3206912 w 4598432"/>
              <a:gd name="connsiteY2" fmla="*/ 51515 h 3580327"/>
              <a:gd name="connsiteX3" fmla="*/ 3226230 w 4598432"/>
              <a:gd name="connsiteY3" fmla="*/ 45076 h 3580327"/>
              <a:gd name="connsiteX4" fmla="*/ 3316382 w 4598432"/>
              <a:gd name="connsiteY4" fmla="*/ 51515 h 3580327"/>
              <a:gd name="connsiteX5" fmla="*/ 3355019 w 4598432"/>
              <a:gd name="connsiteY5" fmla="*/ 64394 h 3580327"/>
              <a:gd name="connsiteX6" fmla="*/ 3374337 w 4598432"/>
              <a:gd name="connsiteY6" fmla="*/ 57955 h 3580327"/>
              <a:gd name="connsiteX7" fmla="*/ 3400095 w 4598432"/>
              <a:gd name="connsiteY7" fmla="*/ 12879 h 3580327"/>
              <a:gd name="connsiteX8" fmla="*/ 3419413 w 4598432"/>
              <a:gd name="connsiteY8" fmla="*/ 6439 h 3580327"/>
              <a:gd name="connsiteX9" fmla="*/ 3470928 w 4598432"/>
              <a:gd name="connsiteY9" fmla="*/ 0 h 3580327"/>
              <a:gd name="connsiteX10" fmla="*/ 3580399 w 4598432"/>
              <a:gd name="connsiteY10" fmla="*/ 12879 h 3580327"/>
              <a:gd name="connsiteX11" fmla="*/ 3599717 w 4598432"/>
              <a:gd name="connsiteY11" fmla="*/ 25758 h 3580327"/>
              <a:gd name="connsiteX12" fmla="*/ 3612596 w 4598432"/>
              <a:gd name="connsiteY12" fmla="*/ 45076 h 3580327"/>
              <a:gd name="connsiteX13" fmla="*/ 3651233 w 4598432"/>
              <a:gd name="connsiteY13" fmla="*/ 77273 h 3580327"/>
              <a:gd name="connsiteX14" fmla="*/ 3676990 w 4598432"/>
              <a:gd name="connsiteY14" fmla="*/ 115910 h 3580327"/>
              <a:gd name="connsiteX15" fmla="*/ 3689869 w 4598432"/>
              <a:gd name="connsiteY15" fmla="*/ 135228 h 3580327"/>
              <a:gd name="connsiteX16" fmla="*/ 3702748 w 4598432"/>
              <a:gd name="connsiteY16" fmla="*/ 154546 h 3580327"/>
              <a:gd name="connsiteX17" fmla="*/ 3722066 w 4598432"/>
              <a:gd name="connsiteY17" fmla="*/ 167425 h 3580327"/>
              <a:gd name="connsiteX18" fmla="*/ 3741385 w 4598432"/>
              <a:gd name="connsiteY18" fmla="*/ 206062 h 3580327"/>
              <a:gd name="connsiteX19" fmla="*/ 3780021 w 4598432"/>
              <a:gd name="connsiteY19" fmla="*/ 231819 h 3580327"/>
              <a:gd name="connsiteX20" fmla="*/ 3792900 w 4598432"/>
              <a:gd name="connsiteY20" fmla="*/ 251138 h 3580327"/>
              <a:gd name="connsiteX21" fmla="*/ 3831537 w 4598432"/>
              <a:gd name="connsiteY21" fmla="*/ 270456 h 3580327"/>
              <a:gd name="connsiteX22" fmla="*/ 3889492 w 4598432"/>
              <a:gd name="connsiteY22" fmla="*/ 321972 h 3580327"/>
              <a:gd name="connsiteX23" fmla="*/ 3902371 w 4598432"/>
              <a:gd name="connsiteY23" fmla="*/ 341290 h 3580327"/>
              <a:gd name="connsiteX24" fmla="*/ 3941007 w 4598432"/>
              <a:gd name="connsiteY24" fmla="*/ 367048 h 3580327"/>
              <a:gd name="connsiteX25" fmla="*/ 3979644 w 4598432"/>
              <a:gd name="connsiteY25" fmla="*/ 386366 h 3580327"/>
              <a:gd name="connsiteX26" fmla="*/ 3986083 w 4598432"/>
              <a:gd name="connsiteY26" fmla="*/ 405684 h 3580327"/>
              <a:gd name="connsiteX27" fmla="*/ 4024720 w 4598432"/>
              <a:gd name="connsiteY27" fmla="*/ 450760 h 3580327"/>
              <a:gd name="connsiteX28" fmla="*/ 4037599 w 4598432"/>
              <a:gd name="connsiteY28" fmla="*/ 470079 h 3580327"/>
              <a:gd name="connsiteX29" fmla="*/ 4050478 w 4598432"/>
              <a:gd name="connsiteY29" fmla="*/ 508715 h 3580327"/>
              <a:gd name="connsiteX30" fmla="*/ 4056917 w 4598432"/>
              <a:gd name="connsiteY30" fmla="*/ 528034 h 3580327"/>
              <a:gd name="connsiteX31" fmla="*/ 4044038 w 4598432"/>
              <a:gd name="connsiteY31" fmla="*/ 611746 h 3580327"/>
              <a:gd name="connsiteX32" fmla="*/ 4037599 w 4598432"/>
              <a:gd name="connsiteY32" fmla="*/ 631065 h 3580327"/>
              <a:gd name="connsiteX33" fmla="*/ 4018281 w 4598432"/>
              <a:gd name="connsiteY33" fmla="*/ 650383 h 3580327"/>
              <a:gd name="connsiteX34" fmla="*/ 4005402 w 4598432"/>
              <a:gd name="connsiteY34" fmla="*/ 689019 h 3580327"/>
              <a:gd name="connsiteX35" fmla="*/ 3992523 w 4598432"/>
              <a:gd name="connsiteY35" fmla="*/ 759853 h 3580327"/>
              <a:gd name="connsiteX36" fmla="*/ 3998962 w 4598432"/>
              <a:gd name="connsiteY36" fmla="*/ 850005 h 3580327"/>
              <a:gd name="connsiteX37" fmla="*/ 4005402 w 4598432"/>
              <a:gd name="connsiteY37" fmla="*/ 875763 h 3580327"/>
              <a:gd name="connsiteX38" fmla="*/ 4024720 w 4598432"/>
              <a:gd name="connsiteY38" fmla="*/ 927279 h 3580327"/>
              <a:gd name="connsiteX39" fmla="*/ 4037599 w 4598432"/>
              <a:gd name="connsiteY39" fmla="*/ 946597 h 3580327"/>
              <a:gd name="connsiteX40" fmla="*/ 4076235 w 4598432"/>
              <a:gd name="connsiteY40" fmla="*/ 959476 h 3580327"/>
              <a:gd name="connsiteX41" fmla="*/ 4250100 w 4598432"/>
              <a:gd name="connsiteY41" fmla="*/ 965915 h 3580327"/>
              <a:gd name="connsiteX42" fmla="*/ 4372450 w 4598432"/>
              <a:gd name="connsiteY42" fmla="*/ 972355 h 3580327"/>
              <a:gd name="connsiteX43" fmla="*/ 4436844 w 4598432"/>
              <a:gd name="connsiteY43" fmla="*/ 1004552 h 3580327"/>
              <a:gd name="connsiteX44" fmla="*/ 4462602 w 4598432"/>
              <a:gd name="connsiteY44" fmla="*/ 1043188 h 3580327"/>
              <a:gd name="connsiteX45" fmla="*/ 4469041 w 4598432"/>
              <a:gd name="connsiteY45" fmla="*/ 1062507 h 3580327"/>
              <a:gd name="connsiteX46" fmla="*/ 4488359 w 4598432"/>
              <a:gd name="connsiteY46" fmla="*/ 1068946 h 3580327"/>
              <a:gd name="connsiteX47" fmla="*/ 4501238 w 4598432"/>
              <a:gd name="connsiteY47" fmla="*/ 1107583 h 3580327"/>
              <a:gd name="connsiteX48" fmla="*/ 4494799 w 4598432"/>
              <a:gd name="connsiteY48" fmla="*/ 1152659 h 3580327"/>
              <a:gd name="connsiteX49" fmla="*/ 4481920 w 4598432"/>
              <a:gd name="connsiteY49" fmla="*/ 1171977 h 3580327"/>
              <a:gd name="connsiteX50" fmla="*/ 4462602 w 4598432"/>
              <a:gd name="connsiteY50" fmla="*/ 1217053 h 3580327"/>
              <a:gd name="connsiteX51" fmla="*/ 4449723 w 4598432"/>
              <a:gd name="connsiteY51" fmla="*/ 1320084 h 3580327"/>
              <a:gd name="connsiteX52" fmla="*/ 4443283 w 4598432"/>
              <a:gd name="connsiteY52" fmla="*/ 1339403 h 3580327"/>
              <a:gd name="connsiteX53" fmla="*/ 4411086 w 4598432"/>
              <a:gd name="connsiteY53" fmla="*/ 1352281 h 3580327"/>
              <a:gd name="connsiteX54" fmla="*/ 4378889 w 4598432"/>
              <a:gd name="connsiteY54" fmla="*/ 1358721 h 3580327"/>
              <a:gd name="connsiteX55" fmla="*/ 4359571 w 4598432"/>
              <a:gd name="connsiteY55" fmla="*/ 1365160 h 3580327"/>
              <a:gd name="connsiteX56" fmla="*/ 4269419 w 4598432"/>
              <a:gd name="connsiteY56" fmla="*/ 1371600 h 3580327"/>
              <a:gd name="connsiteX57" fmla="*/ 4230782 w 4598432"/>
              <a:gd name="connsiteY57" fmla="*/ 1390918 h 3580327"/>
              <a:gd name="connsiteX58" fmla="*/ 4256540 w 4598432"/>
              <a:gd name="connsiteY58" fmla="*/ 1481070 h 3580327"/>
              <a:gd name="connsiteX59" fmla="*/ 4275858 w 4598432"/>
              <a:gd name="connsiteY59" fmla="*/ 1487510 h 3580327"/>
              <a:gd name="connsiteX60" fmla="*/ 4288737 w 4598432"/>
              <a:gd name="connsiteY60" fmla="*/ 1513267 h 3580327"/>
              <a:gd name="connsiteX61" fmla="*/ 4301616 w 4598432"/>
              <a:gd name="connsiteY61" fmla="*/ 1532586 h 3580327"/>
              <a:gd name="connsiteX62" fmla="*/ 4308055 w 4598432"/>
              <a:gd name="connsiteY62" fmla="*/ 1551904 h 3580327"/>
              <a:gd name="connsiteX63" fmla="*/ 4314495 w 4598432"/>
              <a:gd name="connsiteY63" fmla="*/ 1803042 h 3580327"/>
              <a:gd name="connsiteX64" fmla="*/ 4327373 w 4598432"/>
              <a:gd name="connsiteY64" fmla="*/ 1828800 h 3580327"/>
              <a:gd name="connsiteX65" fmla="*/ 4346692 w 4598432"/>
              <a:gd name="connsiteY65" fmla="*/ 1867436 h 3580327"/>
              <a:gd name="connsiteX66" fmla="*/ 4372450 w 4598432"/>
              <a:gd name="connsiteY66" fmla="*/ 1964028 h 3580327"/>
              <a:gd name="connsiteX67" fmla="*/ 4391768 w 4598432"/>
              <a:gd name="connsiteY67" fmla="*/ 1970467 h 3580327"/>
              <a:gd name="connsiteX68" fmla="*/ 4423965 w 4598432"/>
              <a:gd name="connsiteY68" fmla="*/ 2002665 h 3580327"/>
              <a:gd name="connsiteX69" fmla="*/ 4443283 w 4598432"/>
              <a:gd name="connsiteY69" fmla="*/ 2015543 h 3580327"/>
              <a:gd name="connsiteX70" fmla="*/ 4449723 w 4598432"/>
              <a:gd name="connsiteY70" fmla="*/ 2054180 h 3580327"/>
              <a:gd name="connsiteX71" fmla="*/ 4423965 w 4598432"/>
              <a:gd name="connsiteY71" fmla="*/ 2079938 h 3580327"/>
              <a:gd name="connsiteX72" fmla="*/ 4404647 w 4598432"/>
              <a:gd name="connsiteY72" fmla="*/ 2092817 h 3580327"/>
              <a:gd name="connsiteX73" fmla="*/ 4378889 w 4598432"/>
              <a:gd name="connsiteY73" fmla="*/ 2131453 h 3580327"/>
              <a:gd name="connsiteX74" fmla="*/ 4366010 w 4598432"/>
              <a:gd name="connsiteY74" fmla="*/ 2195848 h 3580327"/>
              <a:gd name="connsiteX75" fmla="*/ 4346692 w 4598432"/>
              <a:gd name="connsiteY75" fmla="*/ 2208727 h 3580327"/>
              <a:gd name="connsiteX76" fmla="*/ 4333813 w 4598432"/>
              <a:gd name="connsiteY76" fmla="*/ 2253803 h 3580327"/>
              <a:gd name="connsiteX77" fmla="*/ 4340252 w 4598432"/>
              <a:gd name="connsiteY77" fmla="*/ 2292439 h 3580327"/>
              <a:gd name="connsiteX78" fmla="*/ 4359571 w 4598432"/>
              <a:gd name="connsiteY78" fmla="*/ 2305318 h 3580327"/>
              <a:gd name="connsiteX79" fmla="*/ 4385328 w 4598432"/>
              <a:gd name="connsiteY79" fmla="*/ 2311758 h 3580327"/>
              <a:gd name="connsiteX80" fmla="*/ 4423965 w 4598432"/>
              <a:gd name="connsiteY80" fmla="*/ 2324636 h 3580327"/>
              <a:gd name="connsiteX81" fmla="*/ 4443283 w 4598432"/>
              <a:gd name="connsiteY81" fmla="*/ 2331076 h 3580327"/>
              <a:gd name="connsiteX82" fmla="*/ 4469041 w 4598432"/>
              <a:gd name="connsiteY82" fmla="*/ 2376152 h 3580327"/>
              <a:gd name="connsiteX83" fmla="*/ 4488359 w 4598432"/>
              <a:gd name="connsiteY83" fmla="*/ 2395470 h 3580327"/>
              <a:gd name="connsiteX84" fmla="*/ 4501238 w 4598432"/>
              <a:gd name="connsiteY84" fmla="*/ 2556456 h 3580327"/>
              <a:gd name="connsiteX85" fmla="*/ 4507678 w 4598432"/>
              <a:gd name="connsiteY85" fmla="*/ 2575774 h 3580327"/>
              <a:gd name="connsiteX86" fmla="*/ 4546314 w 4598432"/>
              <a:gd name="connsiteY86" fmla="*/ 2588653 h 3580327"/>
              <a:gd name="connsiteX87" fmla="*/ 4572072 w 4598432"/>
              <a:gd name="connsiteY87" fmla="*/ 2627290 h 3580327"/>
              <a:gd name="connsiteX88" fmla="*/ 4597830 w 4598432"/>
              <a:gd name="connsiteY88" fmla="*/ 2640169 h 3580327"/>
              <a:gd name="connsiteX89" fmla="*/ 4591390 w 4598432"/>
              <a:gd name="connsiteY89" fmla="*/ 2736760 h 3580327"/>
              <a:gd name="connsiteX90" fmla="*/ 4520557 w 4598432"/>
              <a:gd name="connsiteY90" fmla="*/ 2756079 h 3580327"/>
              <a:gd name="connsiteX91" fmla="*/ 4475481 w 4598432"/>
              <a:gd name="connsiteY91" fmla="*/ 2762518 h 3580327"/>
              <a:gd name="connsiteX92" fmla="*/ 4462602 w 4598432"/>
              <a:gd name="connsiteY92" fmla="*/ 2781836 h 3580327"/>
              <a:gd name="connsiteX93" fmla="*/ 4423965 w 4598432"/>
              <a:gd name="connsiteY93" fmla="*/ 2794715 h 3580327"/>
              <a:gd name="connsiteX94" fmla="*/ 4404647 w 4598432"/>
              <a:gd name="connsiteY94" fmla="*/ 2807594 h 3580327"/>
              <a:gd name="connsiteX95" fmla="*/ 4378889 w 4598432"/>
              <a:gd name="connsiteY95" fmla="*/ 2814034 h 3580327"/>
              <a:gd name="connsiteX96" fmla="*/ 4359571 w 4598432"/>
              <a:gd name="connsiteY96" fmla="*/ 2820473 h 3580327"/>
              <a:gd name="connsiteX97" fmla="*/ 4340252 w 4598432"/>
              <a:gd name="connsiteY97" fmla="*/ 2859110 h 3580327"/>
              <a:gd name="connsiteX98" fmla="*/ 4320934 w 4598432"/>
              <a:gd name="connsiteY98" fmla="*/ 2871988 h 3580327"/>
              <a:gd name="connsiteX99" fmla="*/ 4262979 w 4598432"/>
              <a:gd name="connsiteY99" fmla="*/ 2878428 h 3580327"/>
              <a:gd name="connsiteX100" fmla="*/ 4250100 w 4598432"/>
              <a:gd name="connsiteY100" fmla="*/ 2839791 h 3580327"/>
              <a:gd name="connsiteX101" fmla="*/ 4250100 w 4598432"/>
              <a:gd name="connsiteY101" fmla="*/ 2756079 h 3580327"/>
              <a:gd name="connsiteX102" fmla="*/ 4237221 w 4598432"/>
              <a:gd name="connsiteY102" fmla="*/ 2717442 h 3580327"/>
              <a:gd name="connsiteX103" fmla="*/ 4217903 w 4598432"/>
              <a:gd name="connsiteY103" fmla="*/ 2711003 h 3580327"/>
              <a:gd name="connsiteX104" fmla="*/ 4198585 w 4598432"/>
              <a:gd name="connsiteY104" fmla="*/ 2698124 h 3580327"/>
              <a:gd name="connsiteX105" fmla="*/ 4147069 w 4598432"/>
              <a:gd name="connsiteY105" fmla="*/ 2711003 h 3580327"/>
              <a:gd name="connsiteX106" fmla="*/ 4134190 w 4598432"/>
              <a:gd name="connsiteY106" fmla="*/ 2730321 h 3580327"/>
              <a:gd name="connsiteX107" fmla="*/ 4108433 w 4598432"/>
              <a:gd name="connsiteY107" fmla="*/ 2736760 h 3580327"/>
              <a:gd name="connsiteX108" fmla="*/ 4018281 w 4598432"/>
              <a:gd name="connsiteY108" fmla="*/ 2730321 h 3580327"/>
              <a:gd name="connsiteX109" fmla="*/ 3941007 w 4598432"/>
              <a:gd name="connsiteY109" fmla="*/ 2691684 h 3580327"/>
              <a:gd name="connsiteX110" fmla="*/ 3921689 w 4598432"/>
              <a:gd name="connsiteY110" fmla="*/ 2685245 h 3580327"/>
              <a:gd name="connsiteX111" fmla="*/ 3651233 w 4598432"/>
              <a:gd name="connsiteY111" fmla="*/ 2685245 h 3580327"/>
              <a:gd name="connsiteX112" fmla="*/ 3631914 w 4598432"/>
              <a:gd name="connsiteY112" fmla="*/ 2678805 h 3580327"/>
              <a:gd name="connsiteX113" fmla="*/ 3593278 w 4598432"/>
              <a:gd name="connsiteY113" fmla="*/ 2653048 h 3580327"/>
              <a:gd name="connsiteX114" fmla="*/ 3535323 w 4598432"/>
              <a:gd name="connsiteY114" fmla="*/ 2659487 h 3580327"/>
              <a:gd name="connsiteX115" fmla="*/ 3509565 w 4598432"/>
              <a:gd name="connsiteY115" fmla="*/ 2691684 h 3580327"/>
              <a:gd name="connsiteX116" fmla="*/ 3496686 w 4598432"/>
              <a:gd name="connsiteY116" fmla="*/ 2711003 h 3580327"/>
              <a:gd name="connsiteX117" fmla="*/ 3451610 w 4598432"/>
              <a:gd name="connsiteY117" fmla="*/ 2736760 h 3580327"/>
              <a:gd name="connsiteX118" fmla="*/ 3393655 w 4598432"/>
              <a:gd name="connsiteY118" fmla="*/ 2762518 h 3580327"/>
              <a:gd name="connsiteX119" fmla="*/ 3367897 w 4598432"/>
              <a:gd name="connsiteY119" fmla="*/ 2775397 h 3580327"/>
              <a:gd name="connsiteX120" fmla="*/ 3348579 w 4598432"/>
              <a:gd name="connsiteY120" fmla="*/ 2788276 h 3580327"/>
              <a:gd name="connsiteX121" fmla="*/ 3322821 w 4598432"/>
              <a:gd name="connsiteY121" fmla="*/ 2794715 h 3580327"/>
              <a:gd name="connsiteX122" fmla="*/ 3290624 w 4598432"/>
              <a:gd name="connsiteY122" fmla="*/ 2788276 h 3580327"/>
              <a:gd name="connsiteX123" fmla="*/ 3284185 w 4598432"/>
              <a:gd name="connsiteY123" fmla="*/ 2756079 h 3580327"/>
              <a:gd name="connsiteX124" fmla="*/ 3251988 w 4598432"/>
              <a:gd name="connsiteY124" fmla="*/ 2730321 h 3580327"/>
              <a:gd name="connsiteX125" fmla="*/ 3219790 w 4598432"/>
              <a:gd name="connsiteY125" fmla="*/ 2698124 h 3580327"/>
              <a:gd name="connsiteX126" fmla="*/ 3200472 w 4598432"/>
              <a:gd name="connsiteY126" fmla="*/ 2704563 h 3580327"/>
              <a:gd name="connsiteX127" fmla="*/ 3181154 w 4598432"/>
              <a:gd name="connsiteY127" fmla="*/ 2743200 h 3580327"/>
              <a:gd name="connsiteX128" fmla="*/ 3136078 w 4598432"/>
              <a:gd name="connsiteY128" fmla="*/ 2762518 h 3580327"/>
              <a:gd name="connsiteX129" fmla="*/ 3039486 w 4598432"/>
              <a:gd name="connsiteY129" fmla="*/ 2788276 h 3580327"/>
              <a:gd name="connsiteX130" fmla="*/ 3000850 w 4598432"/>
              <a:gd name="connsiteY130" fmla="*/ 2794715 h 3580327"/>
              <a:gd name="connsiteX131" fmla="*/ 2949334 w 4598432"/>
              <a:gd name="connsiteY131" fmla="*/ 2807594 h 3580327"/>
              <a:gd name="connsiteX132" fmla="*/ 2833424 w 4598432"/>
              <a:gd name="connsiteY132" fmla="*/ 2801155 h 3580327"/>
              <a:gd name="connsiteX133" fmla="*/ 2646681 w 4598432"/>
              <a:gd name="connsiteY133" fmla="*/ 2807594 h 3580327"/>
              <a:gd name="connsiteX134" fmla="*/ 2601604 w 4598432"/>
              <a:gd name="connsiteY134" fmla="*/ 2820473 h 3580327"/>
              <a:gd name="connsiteX135" fmla="*/ 2505013 w 4598432"/>
              <a:gd name="connsiteY135" fmla="*/ 2826912 h 3580327"/>
              <a:gd name="connsiteX136" fmla="*/ 2440619 w 4598432"/>
              <a:gd name="connsiteY136" fmla="*/ 2846231 h 3580327"/>
              <a:gd name="connsiteX137" fmla="*/ 2421300 w 4598432"/>
              <a:gd name="connsiteY137" fmla="*/ 2859110 h 3580327"/>
              <a:gd name="connsiteX138" fmla="*/ 2408421 w 4598432"/>
              <a:gd name="connsiteY138" fmla="*/ 2878428 h 3580327"/>
              <a:gd name="connsiteX139" fmla="*/ 2369785 w 4598432"/>
              <a:gd name="connsiteY139" fmla="*/ 2891307 h 3580327"/>
              <a:gd name="connsiteX140" fmla="*/ 2311830 w 4598432"/>
              <a:gd name="connsiteY140" fmla="*/ 2910625 h 3580327"/>
              <a:gd name="connsiteX141" fmla="*/ 2286072 w 4598432"/>
              <a:gd name="connsiteY141" fmla="*/ 2923504 h 3580327"/>
              <a:gd name="connsiteX142" fmla="*/ 2253875 w 4598432"/>
              <a:gd name="connsiteY142" fmla="*/ 2929943 h 3580327"/>
              <a:gd name="connsiteX143" fmla="*/ 2215238 w 4598432"/>
              <a:gd name="connsiteY143" fmla="*/ 2936383 h 3580327"/>
              <a:gd name="connsiteX144" fmla="*/ 2112207 w 4598432"/>
              <a:gd name="connsiteY144" fmla="*/ 2949262 h 3580327"/>
              <a:gd name="connsiteX145" fmla="*/ 2080010 w 4598432"/>
              <a:gd name="connsiteY145" fmla="*/ 2955701 h 3580327"/>
              <a:gd name="connsiteX146" fmla="*/ 2060692 w 4598432"/>
              <a:gd name="connsiteY146" fmla="*/ 2962141 h 3580327"/>
              <a:gd name="connsiteX147" fmla="*/ 2028495 w 4598432"/>
              <a:gd name="connsiteY147" fmla="*/ 2968580 h 3580327"/>
              <a:gd name="connsiteX148" fmla="*/ 1983419 w 4598432"/>
              <a:gd name="connsiteY148" fmla="*/ 2994338 h 3580327"/>
              <a:gd name="connsiteX149" fmla="*/ 1925464 w 4598432"/>
              <a:gd name="connsiteY149" fmla="*/ 3013656 h 3580327"/>
              <a:gd name="connsiteX150" fmla="*/ 1906145 w 4598432"/>
              <a:gd name="connsiteY150" fmla="*/ 3020096 h 3580327"/>
              <a:gd name="connsiteX151" fmla="*/ 1880388 w 4598432"/>
              <a:gd name="connsiteY151" fmla="*/ 3032974 h 3580327"/>
              <a:gd name="connsiteX152" fmla="*/ 1861069 w 4598432"/>
              <a:gd name="connsiteY152" fmla="*/ 3045853 h 3580327"/>
              <a:gd name="connsiteX153" fmla="*/ 1815993 w 4598432"/>
              <a:gd name="connsiteY153" fmla="*/ 3052293 h 3580327"/>
              <a:gd name="connsiteX154" fmla="*/ 1783796 w 4598432"/>
              <a:gd name="connsiteY154" fmla="*/ 3058732 h 3580327"/>
              <a:gd name="connsiteX155" fmla="*/ 1622810 w 4598432"/>
              <a:gd name="connsiteY155" fmla="*/ 3052293 h 3580327"/>
              <a:gd name="connsiteX156" fmla="*/ 1481142 w 4598432"/>
              <a:gd name="connsiteY156" fmla="*/ 3039414 h 3580327"/>
              <a:gd name="connsiteX157" fmla="*/ 1455385 w 4598432"/>
              <a:gd name="connsiteY157" fmla="*/ 3032974 h 3580327"/>
              <a:gd name="connsiteX158" fmla="*/ 1436066 w 4598432"/>
              <a:gd name="connsiteY158" fmla="*/ 3020096 h 3580327"/>
              <a:gd name="connsiteX159" fmla="*/ 1397430 w 4598432"/>
              <a:gd name="connsiteY159" fmla="*/ 3007217 h 3580327"/>
              <a:gd name="connsiteX160" fmla="*/ 1358793 w 4598432"/>
              <a:gd name="connsiteY160" fmla="*/ 2981459 h 3580327"/>
              <a:gd name="connsiteX161" fmla="*/ 1326596 w 4598432"/>
              <a:gd name="connsiteY161" fmla="*/ 2949262 h 3580327"/>
              <a:gd name="connsiteX162" fmla="*/ 1287959 w 4598432"/>
              <a:gd name="connsiteY162" fmla="*/ 2936383 h 3580327"/>
              <a:gd name="connsiteX163" fmla="*/ 1139852 w 4598432"/>
              <a:gd name="connsiteY163" fmla="*/ 2942822 h 3580327"/>
              <a:gd name="connsiteX164" fmla="*/ 1114095 w 4598432"/>
              <a:gd name="connsiteY164" fmla="*/ 2949262 h 3580327"/>
              <a:gd name="connsiteX165" fmla="*/ 1101216 w 4598432"/>
              <a:gd name="connsiteY165" fmla="*/ 2968580 h 3580327"/>
              <a:gd name="connsiteX166" fmla="*/ 1062579 w 4598432"/>
              <a:gd name="connsiteY166" fmla="*/ 2981459 h 3580327"/>
              <a:gd name="connsiteX167" fmla="*/ 1043261 w 4598432"/>
              <a:gd name="connsiteY167" fmla="*/ 2987898 h 3580327"/>
              <a:gd name="connsiteX168" fmla="*/ 1023942 w 4598432"/>
              <a:gd name="connsiteY168" fmla="*/ 2994338 h 3580327"/>
              <a:gd name="connsiteX169" fmla="*/ 998185 w 4598432"/>
              <a:gd name="connsiteY169" fmla="*/ 3000777 h 3580327"/>
              <a:gd name="connsiteX170" fmla="*/ 940230 w 4598432"/>
              <a:gd name="connsiteY170" fmla="*/ 3007217 h 3580327"/>
              <a:gd name="connsiteX171" fmla="*/ 914472 w 4598432"/>
              <a:gd name="connsiteY171" fmla="*/ 3020096 h 3580327"/>
              <a:gd name="connsiteX172" fmla="*/ 843638 w 4598432"/>
              <a:gd name="connsiteY172" fmla="*/ 3039414 h 3580327"/>
              <a:gd name="connsiteX173" fmla="*/ 792123 w 4598432"/>
              <a:gd name="connsiteY173" fmla="*/ 3071611 h 3580327"/>
              <a:gd name="connsiteX174" fmla="*/ 772804 w 4598432"/>
              <a:gd name="connsiteY174" fmla="*/ 3078050 h 3580327"/>
              <a:gd name="connsiteX175" fmla="*/ 586061 w 4598432"/>
              <a:gd name="connsiteY175" fmla="*/ 3065172 h 3580327"/>
              <a:gd name="connsiteX176" fmla="*/ 553864 w 4598432"/>
              <a:gd name="connsiteY176" fmla="*/ 3039414 h 3580327"/>
              <a:gd name="connsiteX177" fmla="*/ 528106 w 4598432"/>
              <a:gd name="connsiteY177" fmla="*/ 3032974 h 3580327"/>
              <a:gd name="connsiteX178" fmla="*/ 508788 w 4598432"/>
              <a:gd name="connsiteY178" fmla="*/ 3013656 h 3580327"/>
              <a:gd name="connsiteX179" fmla="*/ 412196 w 4598432"/>
              <a:gd name="connsiteY179" fmla="*/ 3020096 h 3580327"/>
              <a:gd name="connsiteX180" fmla="*/ 373559 w 4598432"/>
              <a:gd name="connsiteY180" fmla="*/ 3052293 h 3580327"/>
              <a:gd name="connsiteX181" fmla="*/ 367120 w 4598432"/>
              <a:gd name="connsiteY181" fmla="*/ 3071611 h 3580327"/>
              <a:gd name="connsiteX182" fmla="*/ 386438 w 4598432"/>
              <a:gd name="connsiteY182" fmla="*/ 3142445 h 3580327"/>
              <a:gd name="connsiteX183" fmla="*/ 399317 w 4598432"/>
              <a:gd name="connsiteY183" fmla="*/ 3232597 h 3580327"/>
              <a:gd name="connsiteX184" fmla="*/ 405757 w 4598432"/>
              <a:gd name="connsiteY184" fmla="*/ 3290552 h 3580327"/>
              <a:gd name="connsiteX185" fmla="*/ 399317 w 4598432"/>
              <a:gd name="connsiteY185" fmla="*/ 3354946 h 3580327"/>
              <a:gd name="connsiteX186" fmla="*/ 328483 w 4598432"/>
              <a:gd name="connsiteY186" fmla="*/ 3361386 h 3580327"/>
              <a:gd name="connsiteX187" fmla="*/ 289847 w 4598432"/>
              <a:gd name="connsiteY187" fmla="*/ 3367825 h 3580327"/>
              <a:gd name="connsiteX188" fmla="*/ 283407 w 4598432"/>
              <a:gd name="connsiteY188" fmla="*/ 3393583 h 3580327"/>
              <a:gd name="connsiteX189" fmla="*/ 276968 w 4598432"/>
              <a:gd name="connsiteY189" fmla="*/ 3457977 h 3580327"/>
              <a:gd name="connsiteX190" fmla="*/ 238331 w 4598432"/>
              <a:gd name="connsiteY190" fmla="*/ 3483735 h 3580327"/>
              <a:gd name="connsiteX191" fmla="*/ 212573 w 4598432"/>
              <a:gd name="connsiteY191" fmla="*/ 3522372 h 3580327"/>
              <a:gd name="connsiteX192" fmla="*/ 193255 w 4598432"/>
              <a:gd name="connsiteY192" fmla="*/ 3561008 h 3580327"/>
              <a:gd name="connsiteX193" fmla="*/ 154619 w 4598432"/>
              <a:gd name="connsiteY193" fmla="*/ 3580327 h 3580327"/>
              <a:gd name="connsiteX194" fmla="*/ 90224 w 4598432"/>
              <a:gd name="connsiteY194" fmla="*/ 3573887 h 3580327"/>
              <a:gd name="connsiteX195" fmla="*/ 70906 w 4598432"/>
              <a:gd name="connsiteY195" fmla="*/ 3567448 h 3580327"/>
              <a:gd name="connsiteX196" fmla="*/ 32269 w 4598432"/>
              <a:gd name="connsiteY196" fmla="*/ 3561008 h 3580327"/>
              <a:gd name="connsiteX197" fmla="*/ 72 w 4598432"/>
              <a:gd name="connsiteY197" fmla="*/ 3528811 h 3580327"/>
              <a:gd name="connsiteX198" fmla="*/ 6512 w 4598432"/>
              <a:gd name="connsiteY198" fmla="*/ 3522372 h 35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Lst>
            <a:rect l="l" t="t" r="r" b="b"/>
            <a:pathLst>
              <a:path w="4598432" h="3580327">
                <a:moveTo>
                  <a:pt x="2955773" y="83712"/>
                </a:moveTo>
                <a:cubicBezTo>
                  <a:pt x="3059908" y="62887"/>
                  <a:pt x="2882459" y="96624"/>
                  <a:pt x="3148957" y="70834"/>
                </a:cubicBezTo>
                <a:cubicBezTo>
                  <a:pt x="3148960" y="70834"/>
                  <a:pt x="3197252" y="54735"/>
                  <a:pt x="3206912" y="51515"/>
                </a:cubicBezTo>
                <a:lnTo>
                  <a:pt x="3226230" y="45076"/>
                </a:lnTo>
                <a:cubicBezTo>
                  <a:pt x="3256281" y="47222"/>
                  <a:pt x="3286588" y="47046"/>
                  <a:pt x="3316382" y="51515"/>
                </a:cubicBezTo>
                <a:cubicBezTo>
                  <a:pt x="3329807" y="53529"/>
                  <a:pt x="3355019" y="64394"/>
                  <a:pt x="3355019" y="64394"/>
                </a:cubicBezTo>
                <a:cubicBezTo>
                  <a:pt x="3361458" y="62248"/>
                  <a:pt x="3369537" y="62755"/>
                  <a:pt x="3374337" y="57955"/>
                </a:cubicBezTo>
                <a:cubicBezTo>
                  <a:pt x="3393355" y="38937"/>
                  <a:pt x="3379732" y="29169"/>
                  <a:pt x="3400095" y="12879"/>
                </a:cubicBezTo>
                <a:cubicBezTo>
                  <a:pt x="3405395" y="8639"/>
                  <a:pt x="3412735" y="7653"/>
                  <a:pt x="3419413" y="6439"/>
                </a:cubicBezTo>
                <a:cubicBezTo>
                  <a:pt x="3436439" y="3343"/>
                  <a:pt x="3453756" y="2146"/>
                  <a:pt x="3470928" y="0"/>
                </a:cubicBezTo>
                <a:cubicBezTo>
                  <a:pt x="3485183" y="1018"/>
                  <a:pt x="3551125" y="-1759"/>
                  <a:pt x="3580399" y="12879"/>
                </a:cubicBezTo>
                <a:cubicBezTo>
                  <a:pt x="3587321" y="16340"/>
                  <a:pt x="3593278" y="21465"/>
                  <a:pt x="3599717" y="25758"/>
                </a:cubicBezTo>
                <a:cubicBezTo>
                  <a:pt x="3604010" y="32197"/>
                  <a:pt x="3607124" y="39604"/>
                  <a:pt x="3612596" y="45076"/>
                </a:cubicBezTo>
                <a:cubicBezTo>
                  <a:pt x="3649795" y="82275"/>
                  <a:pt x="3614317" y="29809"/>
                  <a:pt x="3651233" y="77273"/>
                </a:cubicBezTo>
                <a:cubicBezTo>
                  <a:pt x="3660736" y="89491"/>
                  <a:pt x="3668404" y="103031"/>
                  <a:pt x="3676990" y="115910"/>
                </a:cubicBezTo>
                <a:lnTo>
                  <a:pt x="3689869" y="135228"/>
                </a:lnTo>
                <a:cubicBezTo>
                  <a:pt x="3694162" y="141667"/>
                  <a:pt x="3696309" y="150253"/>
                  <a:pt x="3702748" y="154546"/>
                </a:cubicBezTo>
                <a:lnTo>
                  <a:pt x="3722066" y="167425"/>
                </a:lnTo>
                <a:cubicBezTo>
                  <a:pt x="3726659" y="181204"/>
                  <a:pt x="3729637" y="195783"/>
                  <a:pt x="3741385" y="206062"/>
                </a:cubicBezTo>
                <a:cubicBezTo>
                  <a:pt x="3753033" y="216254"/>
                  <a:pt x="3780021" y="231819"/>
                  <a:pt x="3780021" y="231819"/>
                </a:cubicBezTo>
                <a:cubicBezTo>
                  <a:pt x="3784314" y="238259"/>
                  <a:pt x="3787427" y="245665"/>
                  <a:pt x="3792900" y="251138"/>
                </a:cubicBezTo>
                <a:cubicBezTo>
                  <a:pt x="3805383" y="263621"/>
                  <a:pt x="3815825" y="265219"/>
                  <a:pt x="3831537" y="270456"/>
                </a:cubicBezTo>
                <a:cubicBezTo>
                  <a:pt x="3875646" y="314566"/>
                  <a:pt x="3855018" y="298990"/>
                  <a:pt x="3889492" y="321972"/>
                </a:cubicBezTo>
                <a:cubicBezTo>
                  <a:pt x="3893785" y="328411"/>
                  <a:pt x="3896547" y="336194"/>
                  <a:pt x="3902371" y="341290"/>
                </a:cubicBezTo>
                <a:cubicBezTo>
                  <a:pt x="3914020" y="351483"/>
                  <a:pt x="3928128" y="358462"/>
                  <a:pt x="3941007" y="367048"/>
                </a:cubicBezTo>
                <a:cubicBezTo>
                  <a:pt x="3965972" y="383691"/>
                  <a:pt x="3952985" y="377480"/>
                  <a:pt x="3979644" y="386366"/>
                </a:cubicBezTo>
                <a:cubicBezTo>
                  <a:pt x="3981790" y="392805"/>
                  <a:pt x="3983048" y="399613"/>
                  <a:pt x="3986083" y="405684"/>
                </a:cubicBezTo>
                <a:cubicBezTo>
                  <a:pt x="3997911" y="429340"/>
                  <a:pt x="4005705" y="428576"/>
                  <a:pt x="4024720" y="450760"/>
                </a:cubicBezTo>
                <a:cubicBezTo>
                  <a:pt x="4029757" y="456636"/>
                  <a:pt x="4033306" y="463639"/>
                  <a:pt x="4037599" y="470079"/>
                </a:cubicBezTo>
                <a:lnTo>
                  <a:pt x="4050478" y="508715"/>
                </a:lnTo>
                <a:lnTo>
                  <a:pt x="4056917" y="528034"/>
                </a:lnTo>
                <a:cubicBezTo>
                  <a:pt x="4051726" y="574755"/>
                  <a:pt x="4054179" y="576251"/>
                  <a:pt x="4044038" y="611746"/>
                </a:cubicBezTo>
                <a:cubicBezTo>
                  <a:pt x="4042173" y="618273"/>
                  <a:pt x="4041364" y="625417"/>
                  <a:pt x="4037599" y="631065"/>
                </a:cubicBezTo>
                <a:cubicBezTo>
                  <a:pt x="4032548" y="638642"/>
                  <a:pt x="4024720" y="643944"/>
                  <a:pt x="4018281" y="650383"/>
                </a:cubicBezTo>
                <a:cubicBezTo>
                  <a:pt x="4013988" y="663262"/>
                  <a:pt x="4007634" y="675628"/>
                  <a:pt x="4005402" y="689019"/>
                </a:cubicBezTo>
                <a:cubicBezTo>
                  <a:pt x="3997163" y="738452"/>
                  <a:pt x="4001522" y="714853"/>
                  <a:pt x="3992523" y="759853"/>
                </a:cubicBezTo>
                <a:cubicBezTo>
                  <a:pt x="3994669" y="789904"/>
                  <a:pt x="3995635" y="820062"/>
                  <a:pt x="3998962" y="850005"/>
                </a:cubicBezTo>
                <a:cubicBezTo>
                  <a:pt x="3999939" y="858801"/>
                  <a:pt x="4002971" y="867253"/>
                  <a:pt x="4005402" y="875763"/>
                </a:cubicBezTo>
                <a:cubicBezTo>
                  <a:pt x="4009118" y="888769"/>
                  <a:pt x="4020182" y="918203"/>
                  <a:pt x="4024720" y="927279"/>
                </a:cubicBezTo>
                <a:cubicBezTo>
                  <a:pt x="4028181" y="934201"/>
                  <a:pt x="4031036" y="942495"/>
                  <a:pt x="4037599" y="946597"/>
                </a:cubicBezTo>
                <a:cubicBezTo>
                  <a:pt x="4049111" y="953792"/>
                  <a:pt x="4062669" y="958974"/>
                  <a:pt x="4076235" y="959476"/>
                </a:cubicBezTo>
                <a:lnTo>
                  <a:pt x="4250100" y="965915"/>
                </a:lnTo>
                <a:lnTo>
                  <a:pt x="4372450" y="972355"/>
                </a:lnTo>
                <a:cubicBezTo>
                  <a:pt x="4418450" y="1003021"/>
                  <a:pt x="4396070" y="994358"/>
                  <a:pt x="4436844" y="1004552"/>
                </a:cubicBezTo>
                <a:cubicBezTo>
                  <a:pt x="4445430" y="1017431"/>
                  <a:pt x="4457708" y="1028504"/>
                  <a:pt x="4462602" y="1043188"/>
                </a:cubicBezTo>
                <a:cubicBezTo>
                  <a:pt x="4464748" y="1049628"/>
                  <a:pt x="4464241" y="1057707"/>
                  <a:pt x="4469041" y="1062507"/>
                </a:cubicBezTo>
                <a:cubicBezTo>
                  <a:pt x="4473840" y="1067307"/>
                  <a:pt x="4481920" y="1066800"/>
                  <a:pt x="4488359" y="1068946"/>
                </a:cubicBezTo>
                <a:cubicBezTo>
                  <a:pt x="4492652" y="1081825"/>
                  <a:pt x="4503158" y="1094144"/>
                  <a:pt x="4501238" y="1107583"/>
                </a:cubicBezTo>
                <a:cubicBezTo>
                  <a:pt x="4499092" y="1122608"/>
                  <a:pt x="4499160" y="1138121"/>
                  <a:pt x="4494799" y="1152659"/>
                </a:cubicBezTo>
                <a:cubicBezTo>
                  <a:pt x="4492575" y="1160072"/>
                  <a:pt x="4485760" y="1165258"/>
                  <a:pt x="4481920" y="1171977"/>
                </a:cubicBezTo>
                <a:cubicBezTo>
                  <a:pt x="4469188" y="1194257"/>
                  <a:pt x="4469826" y="1195380"/>
                  <a:pt x="4462602" y="1217053"/>
                </a:cubicBezTo>
                <a:cubicBezTo>
                  <a:pt x="4459364" y="1249432"/>
                  <a:pt x="4456984" y="1287410"/>
                  <a:pt x="4449723" y="1320084"/>
                </a:cubicBezTo>
                <a:cubicBezTo>
                  <a:pt x="4448250" y="1326710"/>
                  <a:pt x="4448498" y="1335057"/>
                  <a:pt x="4443283" y="1339403"/>
                </a:cubicBezTo>
                <a:cubicBezTo>
                  <a:pt x="4434403" y="1346803"/>
                  <a:pt x="4422158" y="1348960"/>
                  <a:pt x="4411086" y="1352281"/>
                </a:cubicBezTo>
                <a:cubicBezTo>
                  <a:pt x="4400603" y="1355426"/>
                  <a:pt x="4389507" y="1356066"/>
                  <a:pt x="4378889" y="1358721"/>
                </a:cubicBezTo>
                <a:cubicBezTo>
                  <a:pt x="4372304" y="1360367"/>
                  <a:pt x="4366312" y="1364367"/>
                  <a:pt x="4359571" y="1365160"/>
                </a:cubicBezTo>
                <a:cubicBezTo>
                  <a:pt x="4329650" y="1368680"/>
                  <a:pt x="4299470" y="1369453"/>
                  <a:pt x="4269419" y="1371600"/>
                </a:cubicBezTo>
                <a:cubicBezTo>
                  <a:pt x="4263560" y="1373553"/>
                  <a:pt x="4232030" y="1382179"/>
                  <a:pt x="4230782" y="1390918"/>
                </a:cubicBezTo>
                <a:cubicBezTo>
                  <a:pt x="4222952" y="1445728"/>
                  <a:pt x="4220180" y="1462890"/>
                  <a:pt x="4256540" y="1481070"/>
                </a:cubicBezTo>
                <a:cubicBezTo>
                  <a:pt x="4262611" y="1484106"/>
                  <a:pt x="4269419" y="1485363"/>
                  <a:pt x="4275858" y="1487510"/>
                </a:cubicBezTo>
                <a:cubicBezTo>
                  <a:pt x="4280151" y="1496096"/>
                  <a:pt x="4283974" y="1504933"/>
                  <a:pt x="4288737" y="1513267"/>
                </a:cubicBezTo>
                <a:cubicBezTo>
                  <a:pt x="4292577" y="1519987"/>
                  <a:pt x="4298155" y="1525664"/>
                  <a:pt x="4301616" y="1532586"/>
                </a:cubicBezTo>
                <a:cubicBezTo>
                  <a:pt x="4304651" y="1538657"/>
                  <a:pt x="4305909" y="1545465"/>
                  <a:pt x="4308055" y="1551904"/>
                </a:cubicBezTo>
                <a:cubicBezTo>
                  <a:pt x="4310202" y="1635617"/>
                  <a:pt x="4308667" y="1719505"/>
                  <a:pt x="4314495" y="1803042"/>
                </a:cubicBezTo>
                <a:cubicBezTo>
                  <a:pt x="4315163" y="1812618"/>
                  <a:pt x="4323592" y="1819977"/>
                  <a:pt x="4327373" y="1828800"/>
                </a:cubicBezTo>
                <a:cubicBezTo>
                  <a:pt x="4343366" y="1866118"/>
                  <a:pt x="4321946" y="1830318"/>
                  <a:pt x="4346692" y="1867436"/>
                </a:cubicBezTo>
                <a:cubicBezTo>
                  <a:pt x="4351671" y="1932162"/>
                  <a:pt x="4330412" y="1943010"/>
                  <a:pt x="4372450" y="1964028"/>
                </a:cubicBezTo>
                <a:cubicBezTo>
                  <a:pt x="4378521" y="1967063"/>
                  <a:pt x="4385329" y="1968321"/>
                  <a:pt x="4391768" y="1970467"/>
                </a:cubicBezTo>
                <a:cubicBezTo>
                  <a:pt x="4443286" y="2004813"/>
                  <a:pt x="4381032" y="1959732"/>
                  <a:pt x="4423965" y="2002665"/>
                </a:cubicBezTo>
                <a:cubicBezTo>
                  <a:pt x="4429437" y="2008137"/>
                  <a:pt x="4436844" y="2011250"/>
                  <a:pt x="4443283" y="2015543"/>
                </a:cubicBezTo>
                <a:cubicBezTo>
                  <a:pt x="4445430" y="2028422"/>
                  <a:pt x="4449723" y="2041123"/>
                  <a:pt x="4449723" y="2054180"/>
                </a:cubicBezTo>
                <a:cubicBezTo>
                  <a:pt x="4449723" y="2079936"/>
                  <a:pt x="4441136" y="2071352"/>
                  <a:pt x="4423965" y="2079938"/>
                </a:cubicBezTo>
                <a:cubicBezTo>
                  <a:pt x="4417043" y="2083399"/>
                  <a:pt x="4411086" y="2088524"/>
                  <a:pt x="4404647" y="2092817"/>
                </a:cubicBezTo>
                <a:cubicBezTo>
                  <a:pt x="4396061" y="2105696"/>
                  <a:pt x="4381433" y="2116185"/>
                  <a:pt x="4378889" y="2131453"/>
                </a:cubicBezTo>
                <a:cubicBezTo>
                  <a:pt x="4378867" y="2131584"/>
                  <a:pt x="4370281" y="2189442"/>
                  <a:pt x="4366010" y="2195848"/>
                </a:cubicBezTo>
                <a:cubicBezTo>
                  <a:pt x="4361717" y="2202287"/>
                  <a:pt x="4353131" y="2204434"/>
                  <a:pt x="4346692" y="2208727"/>
                </a:cubicBezTo>
                <a:cubicBezTo>
                  <a:pt x="4343654" y="2217840"/>
                  <a:pt x="4333813" y="2245713"/>
                  <a:pt x="4333813" y="2253803"/>
                </a:cubicBezTo>
                <a:cubicBezTo>
                  <a:pt x="4333813" y="2266859"/>
                  <a:pt x="4334413" y="2280761"/>
                  <a:pt x="4340252" y="2292439"/>
                </a:cubicBezTo>
                <a:cubicBezTo>
                  <a:pt x="4343713" y="2299361"/>
                  <a:pt x="4352457" y="2302269"/>
                  <a:pt x="4359571" y="2305318"/>
                </a:cubicBezTo>
                <a:cubicBezTo>
                  <a:pt x="4367705" y="2308804"/>
                  <a:pt x="4376851" y="2309215"/>
                  <a:pt x="4385328" y="2311758"/>
                </a:cubicBezTo>
                <a:cubicBezTo>
                  <a:pt x="4398331" y="2315659"/>
                  <a:pt x="4411086" y="2320343"/>
                  <a:pt x="4423965" y="2324636"/>
                </a:cubicBezTo>
                <a:lnTo>
                  <a:pt x="4443283" y="2331076"/>
                </a:lnTo>
                <a:cubicBezTo>
                  <a:pt x="4451157" y="2346823"/>
                  <a:pt x="4457663" y="2362498"/>
                  <a:pt x="4469041" y="2376152"/>
                </a:cubicBezTo>
                <a:cubicBezTo>
                  <a:pt x="4474871" y="2383148"/>
                  <a:pt x="4481920" y="2389031"/>
                  <a:pt x="4488359" y="2395470"/>
                </a:cubicBezTo>
                <a:cubicBezTo>
                  <a:pt x="4492685" y="2486318"/>
                  <a:pt x="4484352" y="2497355"/>
                  <a:pt x="4501238" y="2556456"/>
                </a:cubicBezTo>
                <a:cubicBezTo>
                  <a:pt x="4503103" y="2562983"/>
                  <a:pt x="4502155" y="2571829"/>
                  <a:pt x="4507678" y="2575774"/>
                </a:cubicBezTo>
                <a:cubicBezTo>
                  <a:pt x="4518725" y="2583664"/>
                  <a:pt x="4546314" y="2588653"/>
                  <a:pt x="4546314" y="2588653"/>
                </a:cubicBezTo>
                <a:cubicBezTo>
                  <a:pt x="4611178" y="2631894"/>
                  <a:pt x="4520096" y="2564917"/>
                  <a:pt x="4572072" y="2627290"/>
                </a:cubicBezTo>
                <a:cubicBezTo>
                  <a:pt x="4578217" y="2634665"/>
                  <a:pt x="4589244" y="2635876"/>
                  <a:pt x="4597830" y="2640169"/>
                </a:cubicBezTo>
                <a:cubicBezTo>
                  <a:pt x="4595683" y="2672366"/>
                  <a:pt x="4603676" y="2706922"/>
                  <a:pt x="4591390" y="2736760"/>
                </a:cubicBezTo>
                <a:cubicBezTo>
                  <a:pt x="4588610" y="2743511"/>
                  <a:pt x="4528786" y="2754708"/>
                  <a:pt x="4520557" y="2756079"/>
                </a:cubicBezTo>
                <a:cubicBezTo>
                  <a:pt x="4505586" y="2758574"/>
                  <a:pt x="4490506" y="2760372"/>
                  <a:pt x="4475481" y="2762518"/>
                </a:cubicBezTo>
                <a:cubicBezTo>
                  <a:pt x="4471188" y="2768957"/>
                  <a:pt x="4469165" y="2777734"/>
                  <a:pt x="4462602" y="2781836"/>
                </a:cubicBezTo>
                <a:cubicBezTo>
                  <a:pt x="4451090" y="2789031"/>
                  <a:pt x="4423965" y="2794715"/>
                  <a:pt x="4423965" y="2794715"/>
                </a:cubicBezTo>
                <a:cubicBezTo>
                  <a:pt x="4417526" y="2799008"/>
                  <a:pt x="4411760" y="2804545"/>
                  <a:pt x="4404647" y="2807594"/>
                </a:cubicBezTo>
                <a:cubicBezTo>
                  <a:pt x="4396512" y="2811080"/>
                  <a:pt x="4387399" y="2811603"/>
                  <a:pt x="4378889" y="2814034"/>
                </a:cubicBezTo>
                <a:cubicBezTo>
                  <a:pt x="4372363" y="2815899"/>
                  <a:pt x="4366010" y="2818327"/>
                  <a:pt x="4359571" y="2820473"/>
                </a:cubicBezTo>
                <a:cubicBezTo>
                  <a:pt x="4354334" y="2836184"/>
                  <a:pt x="4352734" y="2846628"/>
                  <a:pt x="4340252" y="2859110"/>
                </a:cubicBezTo>
                <a:cubicBezTo>
                  <a:pt x="4334780" y="2864582"/>
                  <a:pt x="4327373" y="2867695"/>
                  <a:pt x="4320934" y="2871988"/>
                </a:cubicBezTo>
                <a:cubicBezTo>
                  <a:pt x="4312123" y="2898424"/>
                  <a:pt x="4312672" y="2918182"/>
                  <a:pt x="4262979" y="2878428"/>
                </a:cubicBezTo>
                <a:cubicBezTo>
                  <a:pt x="4252378" y="2869947"/>
                  <a:pt x="4250100" y="2839791"/>
                  <a:pt x="4250100" y="2839791"/>
                </a:cubicBezTo>
                <a:cubicBezTo>
                  <a:pt x="4256194" y="2784953"/>
                  <a:pt x="4261857" y="2795269"/>
                  <a:pt x="4250100" y="2756079"/>
                </a:cubicBezTo>
                <a:cubicBezTo>
                  <a:pt x="4246199" y="2743076"/>
                  <a:pt x="4250100" y="2721735"/>
                  <a:pt x="4237221" y="2717442"/>
                </a:cubicBezTo>
                <a:lnTo>
                  <a:pt x="4217903" y="2711003"/>
                </a:lnTo>
                <a:cubicBezTo>
                  <a:pt x="4211464" y="2706710"/>
                  <a:pt x="4206264" y="2699084"/>
                  <a:pt x="4198585" y="2698124"/>
                </a:cubicBezTo>
                <a:cubicBezTo>
                  <a:pt x="4187280" y="2696711"/>
                  <a:pt x="4159685" y="2706797"/>
                  <a:pt x="4147069" y="2711003"/>
                </a:cubicBezTo>
                <a:cubicBezTo>
                  <a:pt x="4142776" y="2717442"/>
                  <a:pt x="4140629" y="2726028"/>
                  <a:pt x="4134190" y="2730321"/>
                </a:cubicBezTo>
                <a:cubicBezTo>
                  <a:pt x="4126826" y="2735230"/>
                  <a:pt x="4117283" y="2736760"/>
                  <a:pt x="4108433" y="2736760"/>
                </a:cubicBezTo>
                <a:cubicBezTo>
                  <a:pt x="4078306" y="2736760"/>
                  <a:pt x="4048332" y="2732467"/>
                  <a:pt x="4018281" y="2730321"/>
                </a:cubicBezTo>
                <a:cubicBezTo>
                  <a:pt x="3968349" y="2697033"/>
                  <a:pt x="3994327" y="2709457"/>
                  <a:pt x="3941007" y="2691684"/>
                </a:cubicBezTo>
                <a:lnTo>
                  <a:pt x="3921689" y="2685245"/>
                </a:lnTo>
                <a:cubicBezTo>
                  <a:pt x="3790565" y="2691489"/>
                  <a:pt x="3782357" y="2696172"/>
                  <a:pt x="3651233" y="2685245"/>
                </a:cubicBezTo>
                <a:cubicBezTo>
                  <a:pt x="3644468" y="2684681"/>
                  <a:pt x="3637848" y="2682102"/>
                  <a:pt x="3631914" y="2678805"/>
                </a:cubicBezTo>
                <a:cubicBezTo>
                  <a:pt x="3618384" y="2671288"/>
                  <a:pt x="3593278" y="2653048"/>
                  <a:pt x="3593278" y="2653048"/>
                </a:cubicBezTo>
                <a:cubicBezTo>
                  <a:pt x="3573960" y="2655194"/>
                  <a:pt x="3554180" y="2654773"/>
                  <a:pt x="3535323" y="2659487"/>
                </a:cubicBezTo>
                <a:cubicBezTo>
                  <a:pt x="3510510" y="2665690"/>
                  <a:pt x="3518317" y="2674181"/>
                  <a:pt x="3509565" y="2691684"/>
                </a:cubicBezTo>
                <a:cubicBezTo>
                  <a:pt x="3506104" y="2698606"/>
                  <a:pt x="3502159" y="2705530"/>
                  <a:pt x="3496686" y="2711003"/>
                </a:cubicBezTo>
                <a:cubicBezTo>
                  <a:pt x="3477194" y="2730495"/>
                  <a:pt x="3473713" y="2729393"/>
                  <a:pt x="3451610" y="2736760"/>
                </a:cubicBezTo>
                <a:cubicBezTo>
                  <a:pt x="3394788" y="2774643"/>
                  <a:pt x="3485608" y="2716541"/>
                  <a:pt x="3393655" y="2762518"/>
                </a:cubicBezTo>
                <a:cubicBezTo>
                  <a:pt x="3385069" y="2766811"/>
                  <a:pt x="3376232" y="2770634"/>
                  <a:pt x="3367897" y="2775397"/>
                </a:cubicBezTo>
                <a:cubicBezTo>
                  <a:pt x="3361178" y="2779237"/>
                  <a:pt x="3355692" y="2785227"/>
                  <a:pt x="3348579" y="2788276"/>
                </a:cubicBezTo>
                <a:cubicBezTo>
                  <a:pt x="3340444" y="2791762"/>
                  <a:pt x="3331407" y="2792569"/>
                  <a:pt x="3322821" y="2794715"/>
                </a:cubicBezTo>
                <a:cubicBezTo>
                  <a:pt x="3312089" y="2792569"/>
                  <a:pt x="3298363" y="2796015"/>
                  <a:pt x="3290624" y="2788276"/>
                </a:cubicBezTo>
                <a:cubicBezTo>
                  <a:pt x="3282885" y="2780537"/>
                  <a:pt x="3288028" y="2766327"/>
                  <a:pt x="3284185" y="2756079"/>
                </a:cubicBezTo>
                <a:cubicBezTo>
                  <a:pt x="3275863" y="2733886"/>
                  <a:pt x="3271350" y="2736775"/>
                  <a:pt x="3251988" y="2730321"/>
                </a:cubicBezTo>
                <a:cubicBezTo>
                  <a:pt x="3244475" y="2719051"/>
                  <a:pt x="3235889" y="2700807"/>
                  <a:pt x="3219790" y="2698124"/>
                </a:cubicBezTo>
                <a:cubicBezTo>
                  <a:pt x="3213095" y="2697008"/>
                  <a:pt x="3206911" y="2702417"/>
                  <a:pt x="3200472" y="2704563"/>
                </a:cubicBezTo>
                <a:cubicBezTo>
                  <a:pt x="3196077" y="2717749"/>
                  <a:pt x="3192677" y="2733597"/>
                  <a:pt x="3181154" y="2743200"/>
                </a:cubicBezTo>
                <a:cubicBezTo>
                  <a:pt x="3170544" y="2752042"/>
                  <a:pt x="3149499" y="2758044"/>
                  <a:pt x="3136078" y="2762518"/>
                </a:cubicBezTo>
                <a:cubicBezTo>
                  <a:pt x="3095032" y="2789881"/>
                  <a:pt x="3124393" y="2774125"/>
                  <a:pt x="3039486" y="2788276"/>
                </a:cubicBezTo>
                <a:lnTo>
                  <a:pt x="3000850" y="2794715"/>
                </a:lnTo>
                <a:cubicBezTo>
                  <a:pt x="2985604" y="2799797"/>
                  <a:pt x="2964878" y="2807594"/>
                  <a:pt x="2949334" y="2807594"/>
                </a:cubicBezTo>
                <a:cubicBezTo>
                  <a:pt x="2910638" y="2807594"/>
                  <a:pt x="2872061" y="2803301"/>
                  <a:pt x="2833424" y="2801155"/>
                </a:cubicBezTo>
                <a:cubicBezTo>
                  <a:pt x="2771176" y="2803301"/>
                  <a:pt x="2708751" y="2802422"/>
                  <a:pt x="2646681" y="2807594"/>
                </a:cubicBezTo>
                <a:cubicBezTo>
                  <a:pt x="2631108" y="2808892"/>
                  <a:pt x="2617088" y="2818362"/>
                  <a:pt x="2601604" y="2820473"/>
                </a:cubicBezTo>
                <a:cubicBezTo>
                  <a:pt x="2569631" y="2824833"/>
                  <a:pt x="2537210" y="2824766"/>
                  <a:pt x="2505013" y="2826912"/>
                </a:cubicBezTo>
                <a:cubicBezTo>
                  <a:pt x="2490615" y="2830512"/>
                  <a:pt x="2450025" y="2839960"/>
                  <a:pt x="2440619" y="2846231"/>
                </a:cubicBezTo>
                <a:lnTo>
                  <a:pt x="2421300" y="2859110"/>
                </a:lnTo>
                <a:cubicBezTo>
                  <a:pt x="2417007" y="2865549"/>
                  <a:pt x="2414984" y="2874326"/>
                  <a:pt x="2408421" y="2878428"/>
                </a:cubicBezTo>
                <a:cubicBezTo>
                  <a:pt x="2396909" y="2885623"/>
                  <a:pt x="2382389" y="2886265"/>
                  <a:pt x="2369785" y="2891307"/>
                </a:cubicBezTo>
                <a:cubicBezTo>
                  <a:pt x="2329371" y="2907473"/>
                  <a:pt x="2348802" y="2901383"/>
                  <a:pt x="2311830" y="2910625"/>
                </a:cubicBezTo>
                <a:cubicBezTo>
                  <a:pt x="2303244" y="2914918"/>
                  <a:pt x="2295179" y="2920468"/>
                  <a:pt x="2286072" y="2923504"/>
                </a:cubicBezTo>
                <a:cubicBezTo>
                  <a:pt x="2275689" y="2926965"/>
                  <a:pt x="2264643" y="2927985"/>
                  <a:pt x="2253875" y="2929943"/>
                </a:cubicBezTo>
                <a:cubicBezTo>
                  <a:pt x="2241029" y="2932279"/>
                  <a:pt x="2228175" y="2934619"/>
                  <a:pt x="2215238" y="2936383"/>
                </a:cubicBezTo>
                <a:cubicBezTo>
                  <a:pt x="2180944" y="2941060"/>
                  <a:pt x="2146146" y="2942475"/>
                  <a:pt x="2112207" y="2949262"/>
                </a:cubicBezTo>
                <a:cubicBezTo>
                  <a:pt x="2101475" y="2951408"/>
                  <a:pt x="2090628" y="2953046"/>
                  <a:pt x="2080010" y="2955701"/>
                </a:cubicBezTo>
                <a:cubicBezTo>
                  <a:pt x="2073425" y="2957347"/>
                  <a:pt x="2067277" y="2960495"/>
                  <a:pt x="2060692" y="2962141"/>
                </a:cubicBezTo>
                <a:cubicBezTo>
                  <a:pt x="2050074" y="2964796"/>
                  <a:pt x="2039227" y="2966434"/>
                  <a:pt x="2028495" y="2968580"/>
                </a:cubicBezTo>
                <a:cubicBezTo>
                  <a:pt x="2011072" y="2980195"/>
                  <a:pt x="2003841" y="2986169"/>
                  <a:pt x="1983419" y="2994338"/>
                </a:cubicBezTo>
                <a:cubicBezTo>
                  <a:pt x="1983402" y="2994345"/>
                  <a:pt x="1935132" y="3010433"/>
                  <a:pt x="1925464" y="3013656"/>
                </a:cubicBezTo>
                <a:cubicBezTo>
                  <a:pt x="1919024" y="3015803"/>
                  <a:pt x="1912216" y="3017060"/>
                  <a:pt x="1906145" y="3020096"/>
                </a:cubicBezTo>
                <a:cubicBezTo>
                  <a:pt x="1897559" y="3024389"/>
                  <a:pt x="1888722" y="3028212"/>
                  <a:pt x="1880388" y="3032974"/>
                </a:cubicBezTo>
                <a:cubicBezTo>
                  <a:pt x="1873668" y="3036814"/>
                  <a:pt x="1868482" y="3043629"/>
                  <a:pt x="1861069" y="3045853"/>
                </a:cubicBezTo>
                <a:cubicBezTo>
                  <a:pt x="1846531" y="3050214"/>
                  <a:pt x="1830964" y="3049798"/>
                  <a:pt x="1815993" y="3052293"/>
                </a:cubicBezTo>
                <a:cubicBezTo>
                  <a:pt x="1805197" y="3054092"/>
                  <a:pt x="1794528" y="3056586"/>
                  <a:pt x="1783796" y="3058732"/>
                </a:cubicBezTo>
                <a:lnTo>
                  <a:pt x="1622810" y="3052293"/>
                </a:lnTo>
                <a:cubicBezTo>
                  <a:pt x="1573621" y="3049834"/>
                  <a:pt x="1528743" y="3048069"/>
                  <a:pt x="1481142" y="3039414"/>
                </a:cubicBezTo>
                <a:cubicBezTo>
                  <a:pt x="1472435" y="3037831"/>
                  <a:pt x="1463971" y="3035121"/>
                  <a:pt x="1455385" y="3032974"/>
                </a:cubicBezTo>
                <a:cubicBezTo>
                  <a:pt x="1448945" y="3028681"/>
                  <a:pt x="1443138" y="3023239"/>
                  <a:pt x="1436066" y="3020096"/>
                </a:cubicBezTo>
                <a:cubicBezTo>
                  <a:pt x="1423661" y="3014583"/>
                  <a:pt x="1397430" y="3007217"/>
                  <a:pt x="1397430" y="3007217"/>
                </a:cubicBezTo>
                <a:cubicBezTo>
                  <a:pt x="1384551" y="2998631"/>
                  <a:pt x="1367379" y="2994338"/>
                  <a:pt x="1358793" y="2981459"/>
                </a:cubicBezTo>
                <a:cubicBezTo>
                  <a:pt x="1347044" y="2963836"/>
                  <a:pt x="1346930" y="2958299"/>
                  <a:pt x="1326596" y="2949262"/>
                </a:cubicBezTo>
                <a:cubicBezTo>
                  <a:pt x="1314190" y="2943748"/>
                  <a:pt x="1287959" y="2936383"/>
                  <a:pt x="1287959" y="2936383"/>
                </a:cubicBezTo>
                <a:cubicBezTo>
                  <a:pt x="1238590" y="2938529"/>
                  <a:pt x="1189133" y="2939172"/>
                  <a:pt x="1139852" y="2942822"/>
                </a:cubicBezTo>
                <a:cubicBezTo>
                  <a:pt x="1131026" y="2943476"/>
                  <a:pt x="1121459" y="2944353"/>
                  <a:pt x="1114095" y="2949262"/>
                </a:cubicBezTo>
                <a:cubicBezTo>
                  <a:pt x="1107656" y="2953555"/>
                  <a:pt x="1107779" y="2964478"/>
                  <a:pt x="1101216" y="2968580"/>
                </a:cubicBezTo>
                <a:cubicBezTo>
                  <a:pt x="1089704" y="2975775"/>
                  <a:pt x="1075458" y="2977166"/>
                  <a:pt x="1062579" y="2981459"/>
                </a:cubicBezTo>
                <a:lnTo>
                  <a:pt x="1043261" y="2987898"/>
                </a:lnTo>
                <a:cubicBezTo>
                  <a:pt x="1036821" y="2990045"/>
                  <a:pt x="1030527" y="2992692"/>
                  <a:pt x="1023942" y="2994338"/>
                </a:cubicBezTo>
                <a:cubicBezTo>
                  <a:pt x="1015356" y="2996484"/>
                  <a:pt x="1006932" y="2999431"/>
                  <a:pt x="998185" y="3000777"/>
                </a:cubicBezTo>
                <a:cubicBezTo>
                  <a:pt x="978974" y="3003733"/>
                  <a:pt x="959548" y="3005070"/>
                  <a:pt x="940230" y="3007217"/>
                </a:cubicBezTo>
                <a:cubicBezTo>
                  <a:pt x="931644" y="3011510"/>
                  <a:pt x="923579" y="3017060"/>
                  <a:pt x="914472" y="3020096"/>
                </a:cubicBezTo>
                <a:cubicBezTo>
                  <a:pt x="890280" y="3028160"/>
                  <a:pt x="866218" y="3024361"/>
                  <a:pt x="843638" y="3039414"/>
                </a:cubicBezTo>
                <a:cubicBezTo>
                  <a:pt x="828312" y="3049631"/>
                  <a:pt x="807658" y="3063844"/>
                  <a:pt x="792123" y="3071611"/>
                </a:cubicBezTo>
                <a:cubicBezTo>
                  <a:pt x="786052" y="3074647"/>
                  <a:pt x="779244" y="3075904"/>
                  <a:pt x="772804" y="3078050"/>
                </a:cubicBezTo>
                <a:cubicBezTo>
                  <a:pt x="710556" y="3073757"/>
                  <a:pt x="648184" y="3070996"/>
                  <a:pt x="586061" y="3065172"/>
                </a:cubicBezTo>
                <a:cubicBezTo>
                  <a:pt x="549315" y="3061727"/>
                  <a:pt x="582005" y="3058175"/>
                  <a:pt x="553864" y="3039414"/>
                </a:cubicBezTo>
                <a:cubicBezTo>
                  <a:pt x="546500" y="3034505"/>
                  <a:pt x="536692" y="3035121"/>
                  <a:pt x="528106" y="3032974"/>
                </a:cubicBezTo>
                <a:cubicBezTo>
                  <a:pt x="521667" y="3026535"/>
                  <a:pt x="516365" y="3018707"/>
                  <a:pt x="508788" y="3013656"/>
                </a:cubicBezTo>
                <a:cubicBezTo>
                  <a:pt x="482334" y="2996020"/>
                  <a:pt x="428312" y="3017410"/>
                  <a:pt x="412196" y="3020096"/>
                </a:cubicBezTo>
                <a:cubicBezTo>
                  <a:pt x="367643" y="3086924"/>
                  <a:pt x="438922" y="2986930"/>
                  <a:pt x="373559" y="3052293"/>
                </a:cubicBezTo>
                <a:cubicBezTo>
                  <a:pt x="368759" y="3057093"/>
                  <a:pt x="369266" y="3065172"/>
                  <a:pt x="367120" y="3071611"/>
                </a:cubicBezTo>
                <a:cubicBezTo>
                  <a:pt x="370394" y="3083071"/>
                  <a:pt x="383026" y="3125385"/>
                  <a:pt x="386438" y="3142445"/>
                </a:cubicBezTo>
                <a:cubicBezTo>
                  <a:pt x="392204" y="3171277"/>
                  <a:pt x="395923" y="3203746"/>
                  <a:pt x="399317" y="3232597"/>
                </a:cubicBezTo>
                <a:cubicBezTo>
                  <a:pt x="401588" y="3251901"/>
                  <a:pt x="403610" y="3271234"/>
                  <a:pt x="405757" y="3290552"/>
                </a:cubicBezTo>
                <a:cubicBezTo>
                  <a:pt x="403610" y="3312017"/>
                  <a:pt x="407614" y="3335034"/>
                  <a:pt x="399317" y="3354946"/>
                </a:cubicBezTo>
                <a:cubicBezTo>
                  <a:pt x="389373" y="3378811"/>
                  <a:pt x="336594" y="3362545"/>
                  <a:pt x="328483" y="3361386"/>
                </a:cubicBezTo>
                <a:cubicBezTo>
                  <a:pt x="315604" y="3363532"/>
                  <a:pt x="300471" y="3360236"/>
                  <a:pt x="289847" y="3367825"/>
                </a:cubicBezTo>
                <a:cubicBezTo>
                  <a:pt x="282645" y="3372969"/>
                  <a:pt x="284659" y="3384822"/>
                  <a:pt x="283407" y="3393583"/>
                </a:cubicBezTo>
                <a:cubicBezTo>
                  <a:pt x="280356" y="3414938"/>
                  <a:pt x="286615" y="3438683"/>
                  <a:pt x="276968" y="3457977"/>
                </a:cubicBezTo>
                <a:cubicBezTo>
                  <a:pt x="270046" y="3471822"/>
                  <a:pt x="238331" y="3483735"/>
                  <a:pt x="238331" y="3483735"/>
                </a:cubicBezTo>
                <a:cubicBezTo>
                  <a:pt x="229745" y="3496614"/>
                  <a:pt x="217468" y="3507688"/>
                  <a:pt x="212573" y="3522372"/>
                </a:cubicBezTo>
                <a:cubicBezTo>
                  <a:pt x="207336" y="3538085"/>
                  <a:pt x="205739" y="3548524"/>
                  <a:pt x="193255" y="3561008"/>
                </a:cubicBezTo>
                <a:cubicBezTo>
                  <a:pt x="180772" y="3573491"/>
                  <a:pt x="170331" y="3575089"/>
                  <a:pt x="154619" y="3580327"/>
                </a:cubicBezTo>
                <a:cubicBezTo>
                  <a:pt x="133154" y="3578180"/>
                  <a:pt x="111545" y="3577167"/>
                  <a:pt x="90224" y="3573887"/>
                </a:cubicBezTo>
                <a:cubicBezTo>
                  <a:pt x="83515" y="3572855"/>
                  <a:pt x="77532" y="3568920"/>
                  <a:pt x="70906" y="3567448"/>
                </a:cubicBezTo>
                <a:cubicBezTo>
                  <a:pt x="58160" y="3564616"/>
                  <a:pt x="45148" y="3563155"/>
                  <a:pt x="32269" y="3561008"/>
                </a:cubicBezTo>
                <a:cubicBezTo>
                  <a:pt x="19391" y="3552423"/>
                  <a:pt x="4365" y="3545982"/>
                  <a:pt x="72" y="3528811"/>
                </a:cubicBezTo>
                <a:cubicBezTo>
                  <a:pt x="-664" y="3525866"/>
                  <a:pt x="4365" y="3524518"/>
                  <a:pt x="6512" y="3522372"/>
                </a:cubicBezTo>
              </a:path>
            </a:pathLst>
          </a:custGeom>
          <a:noFill/>
          <a:ln w="762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7726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par>
                                <p:cTn id="25" presetID="10"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down)">
                                      <p:cBhvr>
                                        <p:cTn id="32" dur="20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down)">
                                      <p:cBhvr>
                                        <p:cTn id="37" dur="20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left)">
                                      <p:cBhvr>
                                        <p:cTn id="42" dur="20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left)">
                                      <p:cBhvr>
                                        <p:cTn id="47"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9" grpId="0"/>
      <p:bldP spid="16" grpId="0"/>
      <p:bldP spid="17" grpId="0"/>
      <p:bldP spid="18" grpId="0" animBg="1"/>
      <p:bldP spid="19" grpId="0" animBg="1"/>
      <p:bldP spid="20" grpId="0" animBg="1"/>
      <p:bldP spid="2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A8766C68-33D5-4605-8ADC-80A987CE8740}"/>
              </a:ext>
            </a:extLst>
          </p:cNvPr>
          <p:cNvSpPr/>
          <p:nvPr/>
        </p:nvSpPr>
        <p:spPr>
          <a:xfrm>
            <a:off x="0" y="0"/>
            <a:ext cx="12192000" cy="624625"/>
          </a:xfrm>
          <a:prstGeom prst="rect">
            <a:avLst/>
          </a:prstGeom>
          <a:gradFill flip="none" rotWithShape="1">
            <a:gsLst>
              <a:gs pos="0">
                <a:srgbClr val="ABE9FF">
                  <a:shade val="30000"/>
                  <a:satMod val="115000"/>
                </a:srgbClr>
              </a:gs>
              <a:gs pos="50000">
                <a:srgbClr val="ABE9FF">
                  <a:shade val="67500"/>
                  <a:satMod val="115000"/>
                </a:srgbClr>
              </a:gs>
              <a:gs pos="100000">
                <a:srgbClr val="ABE9FF">
                  <a:shade val="100000"/>
                  <a:satMod val="11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800" dirty="0">
                <a:solidFill>
                  <a:schemeClr val="tx1"/>
                </a:solidFill>
                <a:latin typeface="Arial Black" panose="020B0A04020102020204" pitchFamily="34" charset="0"/>
              </a:rPr>
              <a:t> NÜFUSUMUZ</a:t>
            </a:r>
          </a:p>
        </p:txBody>
      </p:sp>
      <p:sp>
        <p:nvSpPr>
          <p:cNvPr id="3" name="Metin kutusu 2">
            <a:extLst>
              <a:ext uri="{FF2B5EF4-FFF2-40B4-BE49-F238E27FC236}">
                <a16:creationId xmlns:a16="http://schemas.microsoft.com/office/drawing/2014/main" id="{25850E6D-0C19-4F58-936A-B7D4F7A2ADE7}"/>
              </a:ext>
            </a:extLst>
          </p:cNvPr>
          <p:cNvSpPr txBox="1"/>
          <p:nvPr/>
        </p:nvSpPr>
        <p:spPr>
          <a:xfrm>
            <a:off x="230778" y="958124"/>
            <a:ext cx="5165966" cy="461665"/>
          </a:xfrm>
          <a:prstGeom prst="rect">
            <a:avLst/>
          </a:prstGeom>
          <a:noFill/>
        </p:spPr>
        <p:txBody>
          <a:bodyPr wrap="none" rtlCol="0">
            <a:spAutoFit/>
          </a:bodyPr>
          <a:lstStyle/>
          <a:p>
            <a:r>
              <a:rPr lang="tr-TR" sz="2400" b="1" dirty="0">
                <a:solidFill>
                  <a:srgbClr val="FF0000"/>
                </a:solidFill>
                <a:latin typeface="Arial Black" panose="020B0A04020102020204" pitchFamily="34" charset="0"/>
              </a:rPr>
              <a:t>Türkiye’nin Coğrafi Özellikleri</a:t>
            </a:r>
          </a:p>
        </p:txBody>
      </p:sp>
      <p:pic>
        <p:nvPicPr>
          <p:cNvPr id="4" name="Resim 3">
            <a:extLst>
              <a:ext uri="{FF2B5EF4-FFF2-40B4-BE49-F238E27FC236}">
                <a16:creationId xmlns:a16="http://schemas.microsoft.com/office/drawing/2014/main" id="{645B1603-D6AE-4168-B1F9-614FB120CB11}"/>
              </a:ext>
            </a:extLst>
          </p:cNvPr>
          <p:cNvPicPr>
            <a:picLocks noChangeAspect="1"/>
          </p:cNvPicPr>
          <p:nvPr/>
        </p:nvPicPr>
        <p:blipFill rotWithShape="1">
          <a:blip r:embed="rId2">
            <a:extLst>
              <a:ext uri="{28A0092B-C50C-407E-A947-70E740481C1C}">
                <a14:useLocalDpi xmlns:a14="http://schemas.microsoft.com/office/drawing/2010/main" val="0"/>
              </a:ext>
            </a:extLst>
          </a:blip>
          <a:srcRect l="705" t="12938" r="858" b="14952"/>
          <a:stretch/>
        </p:blipFill>
        <p:spPr>
          <a:xfrm>
            <a:off x="419116" y="2163091"/>
            <a:ext cx="11353768" cy="4719010"/>
          </a:xfrm>
          <a:prstGeom prst="rect">
            <a:avLst/>
          </a:prstGeom>
        </p:spPr>
      </p:pic>
      <p:sp>
        <p:nvSpPr>
          <p:cNvPr id="6" name="Dikdörtgen 5">
            <a:extLst>
              <a:ext uri="{FF2B5EF4-FFF2-40B4-BE49-F238E27FC236}">
                <a16:creationId xmlns:a16="http://schemas.microsoft.com/office/drawing/2014/main" id="{EC5E8177-36F2-4ADB-848D-754B9D6E1139}"/>
              </a:ext>
            </a:extLst>
          </p:cNvPr>
          <p:cNvSpPr/>
          <p:nvPr/>
        </p:nvSpPr>
        <p:spPr>
          <a:xfrm>
            <a:off x="2238112" y="2185598"/>
            <a:ext cx="7965856" cy="560231"/>
          </a:xfrm>
          <a:prstGeom prst="rect">
            <a:avLst/>
          </a:prstGeom>
          <a:solidFill>
            <a:srgbClr val="79D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3200" b="1" dirty="0">
                <a:solidFill>
                  <a:schemeClr val="tx1"/>
                </a:solidFill>
              </a:rPr>
              <a:t>ANADOLU’DA BULUNMUŞ MEDENİYETLER</a:t>
            </a:r>
          </a:p>
        </p:txBody>
      </p:sp>
      <p:sp>
        <p:nvSpPr>
          <p:cNvPr id="7" name="Metin kutusu 6">
            <a:extLst>
              <a:ext uri="{FF2B5EF4-FFF2-40B4-BE49-F238E27FC236}">
                <a16:creationId xmlns:a16="http://schemas.microsoft.com/office/drawing/2014/main" id="{F5EF1F8F-9A0E-4DAE-85E8-5D0CFDA42C44}"/>
              </a:ext>
            </a:extLst>
          </p:cNvPr>
          <p:cNvSpPr txBox="1"/>
          <p:nvPr/>
        </p:nvSpPr>
        <p:spPr>
          <a:xfrm>
            <a:off x="7564158" y="4860703"/>
            <a:ext cx="1343638" cy="523220"/>
          </a:xfrm>
          <a:prstGeom prst="rect">
            <a:avLst/>
          </a:prstGeom>
          <a:noFill/>
        </p:spPr>
        <p:txBody>
          <a:bodyPr wrap="none" rtlCol="0">
            <a:spAutoFit/>
          </a:bodyPr>
          <a:lstStyle/>
          <a:p>
            <a:r>
              <a:rPr lang="tr-TR" sz="2800" b="1" dirty="0">
                <a:latin typeface="Univers Condensed Light" panose="020B0306020202040204" pitchFamily="34" charset="0"/>
              </a:rPr>
              <a:t>PERSLER</a:t>
            </a:r>
          </a:p>
        </p:txBody>
      </p:sp>
      <p:sp>
        <p:nvSpPr>
          <p:cNvPr id="8" name="Metin kutusu 7">
            <a:extLst>
              <a:ext uri="{FF2B5EF4-FFF2-40B4-BE49-F238E27FC236}">
                <a16:creationId xmlns:a16="http://schemas.microsoft.com/office/drawing/2014/main" id="{59A8EBCA-F52F-44C9-9CB3-CBF6B376610E}"/>
              </a:ext>
            </a:extLst>
          </p:cNvPr>
          <p:cNvSpPr txBox="1"/>
          <p:nvPr/>
        </p:nvSpPr>
        <p:spPr>
          <a:xfrm>
            <a:off x="5530155" y="3476156"/>
            <a:ext cx="1263487" cy="523220"/>
          </a:xfrm>
          <a:prstGeom prst="rect">
            <a:avLst/>
          </a:prstGeom>
          <a:noFill/>
        </p:spPr>
        <p:txBody>
          <a:bodyPr wrap="none" rtlCol="0">
            <a:spAutoFit/>
          </a:bodyPr>
          <a:lstStyle/>
          <a:p>
            <a:r>
              <a:rPr lang="tr-TR" sz="2800" b="1" dirty="0">
                <a:latin typeface="Univers Condensed Light" panose="020B0306020202040204" pitchFamily="34" charset="0"/>
              </a:rPr>
              <a:t>FRİGLER</a:t>
            </a:r>
          </a:p>
        </p:txBody>
      </p:sp>
      <p:sp>
        <p:nvSpPr>
          <p:cNvPr id="9" name="Metin kutusu 8">
            <a:extLst>
              <a:ext uri="{FF2B5EF4-FFF2-40B4-BE49-F238E27FC236}">
                <a16:creationId xmlns:a16="http://schemas.microsoft.com/office/drawing/2014/main" id="{1C501041-BCE9-481F-B04A-25901250E44A}"/>
              </a:ext>
            </a:extLst>
          </p:cNvPr>
          <p:cNvSpPr txBox="1"/>
          <p:nvPr/>
        </p:nvSpPr>
        <p:spPr>
          <a:xfrm>
            <a:off x="1629871" y="4789270"/>
            <a:ext cx="1723549" cy="523220"/>
          </a:xfrm>
          <a:prstGeom prst="rect">
            <a:avLst/>
          </a:prstGeom>
          <a:noFill/>
        </p:spPr>
        <p:txBody>
          <a:bodyPr wrap="none" rtlCol="0">
            <a:spAutoFit/>
          </a:bodyPr>
          <a:lstStyle/>
          <a:p>
            <a:r>
              <a:rPr lang="tr-TR" sz="2800" b="1" dirty="0">
                <a:latin typeface="Univers Condensed Light" panose="020B0306020202040204" pitchFamily="34" charset="0"/>
              </a:rPr>
              <a:t>LİDYALILAR</a:t>
            </a:r>
          </a:p>
        </p:txBody>
      </p:sp>
      <p:sp>
        <p:nvSpPr>
          <p:cNvPr id="10" name="Metin kutusu 9">
            <a:extLst>
              <a:ext uri="{FF2B5EF4-FFF2-40B4-BE49-F238E27FC236}">
                <a16:creationId xmlns:a16="http://schemas.microsoft.com/office/drawing/2014/main" id="{0FB9CE14-3A24-4367-AEE6-B04C0299320B}"/>
              </a:ext>
            </a:extLst>
          </p:cNvPr>
          <p:cNvSpPr txBox="1"/>
          <p:nvPr/>
        </p:nvSpPr>
        <p:spPr>
          <a:xfrm>
            <a:off x="7111838" y="3623745"/>
            <a:ext cx="1345240" cy="523220"/>
          </a:xfrm>
          <a:prstGeom prst="rect">
            <a:avLst/>
          </a:prstGeom>
          <a:noFill/>
        </p:spPr>
        <p:txBody>
          <a:bodyPr wrap="none" rtlCol="0">
            <a:spAutoFit/>
          </a:bodyPr>
          <a:lstStyle/>
          <a:p>
            <a:r>
              <a:rPr lang="tr-TR" sz="2800" b="1" dirty="0">
                <a:latin typeface="Univers Condensed Light" panose="020B0306020202040204" pitchFamily="34" charset="0"/>
              </a:rPr>
              <a:t>HİTİTLER</a:t>
            </a:r>
          </a:p>
        </p:txBody>
      </p:sp>
      <p:sp>
        <p:nvSpPr>
          <p:cNvPr id="11" name="Metin kutusu 10">
            <a:extLst>
              <a:ext uri="{FF2B5EF4-FFF2-40B4-BE49-F238E27FC236}">
                <a16:creationId xmlns:a16="http://schemas.microsoft.com/office/drawing/2014/main" id="{14BF4EE6-84F6-479A-86E8-C71DE63B3951}"/>
              </a:ext>
            </a:extLst>
          </p:cNvPr>
          <p:cNvSpPr txBox="1"/>
          <p:nvPr/>
        </p:nvSpPr>
        <p:spPr>
          <a:xfrm>
            <a:off x="8775274" y="3504660"/>
            <a:ext cx="1824538" cy="523220"/>
          </a:xfrm>
          <a:prstGeom prst="rect">
            <a:avLst/>
          </a:prstGeom>
          <a:noFill/>
        </p:spPr>
        <p:txBody>
          <a:bodyPr wrap="none" rtlCol="0">
            <a:spAutoFit/>
          </a:bodyPr>
          <a:lstStyle/>
          <a:p>
            <a:r>
              <a:rPr lang="tr-TR" sz="2800" b="1" dirty="0">
                <a:latin typeface="Univers Condensed Light" panose="020B0306020202040204" pitchFamily="34" charset="0"/>
              </a:rPr>
              <a:t>URARTULAR</a:t>
            </a:r>
          </a:p>
        </p:txBody>
      </p:sp>
      <p:sp>
        <p:nvSpPr>
          <p:cNvPr id="12" name="Metin kutusu 11">
            <a:extLst>
              <a:ext uri="{FF2B5EF4-FFF2-40B4-BE49-F238E27FC236}">
                <a16:creationId xmlns:a16="http://schemas.microsoft.com/office/drawing/2014/main" id="{E0D17A69-89FE-4500-BEF6-1E840141AFB2}"/>
              </a:ext>
            </a:extLst>
          </p:cNvPr>
          <p:cNvSpPr txBox="1"/>
          <p:nvPr/>
        </p:nvSpPr>
        <p:spPr>
          <a:xfrm>
            <a:off x="2437686" y="3429000"/>
            <a:ext cx="1782860" cy="523220"/>
          </a:xfrm>
          <a:prstGeom prst="rect">
            <a:avLst/>
          </a:prstGeom>
          <a:noFill/>
        </p:spPr>
        <p:txBody>
          <a:bodyPr wrap="none" rtlCol="0">
            <a:spAutoFit/>
          </a:bodyPr>
          <a:lstStyle/>
          <a:p>
            <a:r>
              <a:rPr lang="tr-TR" sz="2800" b="1" dirty="0">
                <a:latin typeface="Univers Condensed Light" panose="020B0306020202040204" pitchFamily="34" charset="0"/>
              </a:rPr>
              <a:t>ROMALILAR</a:t>
            </a:r>
          </a:p>
        </p:txBody>
      </p:sp>
      <p:sp>
        <p:nvSpPr>
          <p:cNvPr id="13" name="Metin kutusu 12">
            <a:extLst>
              <a:ext uri="{FF2B5EF4-FFF2-40B4-BE49-F238E27FC236}">
                <a16:creationId xmlns:a16="http://schemas.microsoft.com/office/drawing/2014/main" id="{9B023686-5B37-4D5A-91DF-262F63CAC6A5}"/>
              </a:ext>
            </a:extLst>
          </p:cNvPr>
          <p:cNvSpPr txBox="1"/>
          <p:nvPr/>
        </p:nvSpPr>
        <p:spPr>
          <a:xfrm>
            <a:off x="989761" y="2440797"/>
            <a:ext cx="1723549" cy="523220"/>
          </a:xfrm>
          <a:prstGeom prst="rect">
            <a:avLst/>
          </a:prstGeom>
          <a:noFill/>
        </p:spPr>
        <p:txBody>
          <a:bodyPr wrap="none" rtlCol="0">
            <a:spAutoFit/>
          </a:bodyPr>
          <a:lstStyle/>
          <a:p>
            <a:r>
              <a:rPr lang="tr-TR" sz="2800" b="1" dirty="0">
                <a:latin typeface="Univers Condensed Light" panose="020B0306020202040204" pitchFamily="34" charset="0"/>
              </a:rPr>
              <a:t>BİZANSLAR</a:t>
            </a:r>
          </a:p>
        </p:txBody>
      </p:sp>
      <p:sp>
        <p:nvSpPr>
          <p:cNvPr id="14" name="Metin kutusu 13">
            <a:extLst>
              <a:ext uri="{FF2B5EF4-FFF2-40B4-BE49-F238E27FC236}">
                <a16:creationId xmlns:a16="http://schemas.microsoft.com/office/drawing/2014/main" id="{DA780455-0CAF-4CAE-8BF8-85C24A41469A}"/>
              </a:ext>
            </a:extLst>
          </p:cNvPr>
          <p:cNvSpPr txBox="1"/>
          <p:nvPr/>
        </p:nvSpPr>
        <p:spPr>
          <a:xfrm>
            <a:off x="2603914" y="2934208"/>
            <a:ext cx="2002471" cy="523220"/>
          </a:xfrm>
          <a:prstGeom prst="rect">
            <a:avLst/>
          </a:prstGeom>
          <a:noFill/>
        </p:spPr>
        <p:txBody>
          <a:bodyPr wrap="none" rtlCol="0">
            <a:spAutoFit/>
          </a:bodyPr>
          <a:lstStyle/>
          <a:p>
            <a:r>
              <a:rPr lang="tr-TR" sz="2800" b="1" dirty="0">
                <a:latin typeface="Univers Condensed Light" panose="020B0306020202040204" pitchFamily="34" charset="0"/>
              </a:rPr>
              <a:t>OSMANLILAR</a:t>
            </a:r>
          </a:p>
        </p:txBody>
      </p:sp>
      <p:sp>
        <p:nvSpPr>
          <p:cNvPr id="15" name="Metin kutusu 14">
            <a:extLst>
              <a:ext uri="{FF2B5EF4-FFF2-40B4-BE49-F238E27FC236}">
                <a16:creationId xmlns:a16="http://schemas.microsoft.com/office/drawing/2014/main" id="{5B99E8D6-F4A2-42B6-B228-0AC583AC600D}"/>
              </a:ext>
            </a:extLst>
          </p:cNvPr>
          <p:cNvSpPr txBox="1"/>
          <p:nvPr/>
        </p:nvSpPr>
        <p:spPr>
          <a:xfrm>
            <a:off x="4911812" y="5000872"/>
            <a:ext cx="2082621" cy="523220"/>
          </a:xfrm>
          <a:prstGeom prst="rect">
            <a:avLst/>
          </a:prstGeom>
          <a:noFill/>
        </p:spPr>
        <p:txBody>
          <a:bodyPr wrap="none" rtlCol="0">
            <a:spAutoFit/>
          </a:bodyPr>
          <a:lstStyle/>
          <a:p>
            <a:r>
              <a:rPr lang="tr-TR" sz="2800" b="1" dirty="0">
                <a:latin typeface="Univers Condensed Light" panose="020B0306020202040204" pitchFamily="34" charset="0"/>
              </a:rPr>
              <a:t>SELÇUKLULAR</a:t>
            </a:r>
          </a:p>
        </p:txBody>
      </p:sp>
      <p:sp>
        <p:nvSpPr>
          <p:cNvPr id="16" name="Metin kutusu 15">
            <a:extLst>
              <a:ext uri="{FF2B5EF4-FFF2-40B4-BE49-F238E27FC236}">
                <a16:creationId xmlns:a16="http://schemas.microsoft.com/office/drawing/2014/main" id="{08AC1133-B16B-4A2A-BA8B-0323E96A1E82}"/>
              </a:ext>
            </a:extLst>
          </p:cNvPr>
          <p:cNvSpPr txBox="1"/>
          <p:nvPr/>
        </p:nvSpPr>
        <p:spPr>
          <a:xfrm>
            <a:off x="1246495" y="3999376"/>
            <a:ext cx="1983235" cy="523220"/>
          </a:xfrm>
          <a:prstGeom prst="rect">
            <a:avLst/>
          </a:prstGeom>
          <a:noFill/>
        </p:spPr>
        <p:txBody>
          <a:bodyPr wrap="none" rtlCol="0">
            <a:spAutoFit/>
          </a:bodyPr>
          <a:lstStyle/>
          <a:p>
            <a:r>
              <a:rPr lang="tr-TR" sz="2800" b="1" dirty="0">
                <a:latin typeface="Univers Condensed Light" panose="020B0306020202040204" pitchFamily="34" charset="0"/>
              </a:rPr>
              <a:t>İYONYALILAR</a:t>
            </a:r>
          </a:p>
        </p:txBody>
      </p:sp>
      <p:sp>
        <p:nvSpPr>
          <p:cNvPr id="17" name="Metin kutusu 16">
            <a:extLst>
              <a:ext uri="{FF2B5EF4-FFF2-40B4-BE49-F238E27FC236}">
                <a16:creationId xmlns:a16="http://schemas.microsoft.com/office/drawing/2014/main" id="{C92F93CA-830A-4845-8F4B-8CA87774F551}"/>
              </a:ext>
            </a:extLst>
          </p:cNvPr>
          <p:cNvSpPr txBox="1"/>
          <p:nvPr/>
        </p:nvSpPr>
        <p:spPr>
          <a:xfrm>
            <a:off x="3925633" y="4229150"/>
            <a:ext cx="1544012" cy="523220"/>
          </a:xfrm>
          <a:prstGeom prst="rect">
            <a:avLst/>
          </a:prstGeom>
          <a:noFill/>
        </p:spPr>
        <p:txBody>
          <a:bodyPr wrap="none" rtlCol="0">
            <a:spAutoFit/>
          </a:bodyPr>
          <a:lstStyle/>
          <a:p>
            <a:r>
              <a:rPr lang="tr-TR" sz="2800" b="1" dirty="0">
                <a:latin typeface="Univers Condensed Light" panose="020B0306020202040204" pitchFamily="34" charset="0"/>
              </a:rPr>
              <a:t>İSKENDER</a:t>
            </a:r>
          </a:p>
        </p:txBody>
      </p:sp>
      <p:sp>
        <p:nvSpPr>
          <p:cNvPr id="18" name="Metin kutusu 17">
            <a:extLst>
              <a:ext uri="{FF2B5EF4-FFF2-40B4-BE49-F238E27FC236}">
                <a16:creationId xmlns:a16="http://schemas.microsoft.com/office/drawing/2014/main" id="{03E40CAB-1B9A-4EEA-90C4-8AAB9DE39401}"/>
              </a:ext>
            </a:extLst>
          </p:cNvPr>
          <p:cNvSpPr txBox="1"/>
          <p:nvPr/>
        </p:nvSpPr>
        <p:spPr>
          <a:xfrm>
            <a:off x="230778" y="1589602"/>
            <a:ext cx="11044676" cy="461665"/>
          </a:xfrm>
          <a:prstGeom prst="rect">
            <a:avLst/>
          </a:prstGeom>
          <a:noFill/>
        </p:spPr>
        <p:txBody>
          <a:bodyPr wrap="square">
            <a:spAutoFit/>
          </a:bodyPr>
          <a:lstStyle/>
          <a:p>
            <a:pPr marL="342900" indent="-342900" algn="l">
              <a:buClr>
                <a:srgbClr val="FF5050"/>
              </a:buClr>
              <a:buFont typeface="Wingdings" panose="05000000000000000000" pitchFamily="2" charset="2"/>
              <a:buChar char="Ø"/>
            </a:pPr>
            <a:r>
              <a:rPr lang="tr-TR" sz="2400" b="0" i="0" u="none" strike="noStrike" baseline="0" dirty="0"/>
              <a:t>Ülkemiz tarih boyunca yerleşmeye uygun yerlerden biri olmuştur.</a:t>
            </a:r>
            <a:endParaRPr lang="tr-TR" sz="3200" dirty="0"/>
          </a:p>
        </p:txBody>
      </p:sp>
    </p:spTree>
    <p:extLst>
      <p:ext uri="{BB962C8B-B14F-4D97-AF65-F5344CB8AC3E}">
        <p14:creationId xmlns:p14="http://schemas.microsoft.com/office/powerpoint/2010/main" val="1587236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5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500"/>
                                        <p:tgtEl>
                                          <p:spTgt spid="17"/>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fade">
                                      <p:cBhvr>
                                        <p:cTn id="55" dur="500"/>
                                        <p:tgtEl>
                                          <p:spTgt spid="12"/>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fade">
                                      <p:cBhvr>
                                        <p:cTn id="60" dur="500"/>
                                        <p:tgtEl>
                                          <p:spTgt spid="13"/>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fade">
                                      <p:cBhvr>
                                        <p:cTn id="65" dur="500"/>
                                        <p:tgtEl>
                                          <p:spTgt spid="15"/>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4"/>
                                        </p:tgtEl>
                                        <p:attrNameLst>
                                          <p:attrName>style.visibility</p:attrName>
                                        </p:attrNameLst>
                                      </p:cBhvr>
                                      <p:to>
                                        <p:strVal val="visible"/>
                                      </p:to>
                                    </p:set>
                                    <p:animEffect transition="in" filter="fade">
                                      <p:cBhvr>
                                        <p:cTn id="7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9" grpId="0"/>
      <p:bldP spid="10" grpId="0"/>
      <p:bldP spid="11" grpId="0"/>
      <p:bldP spid="12" grpId="0"/>
      <p:bldP spid="13" grpId="0"/>
      <p:bldP spid="14" grpId="0"/>
      <p:bldP spid="15" grpId="0"/>
      <p:bldP spid="16" grpId="0"/>
      <p:bldP spid="17" grpId="0"/>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A8766C68-33D5-4605-8ADC-80A987CE8740}"/>
              </a:ext>
            </a:extLst>
          </p:cNvPr>
          <p:cNvSpPr/>
          <p:nvPr/>
        </p:nvSpPr>
        <p:spPr>
          <a:xfrm>
            <a:off x="0" y="0"/>
            <a:ext cx="12192000" cy="624625"/>
          </a:xfrm>
          <a:prstGeom prst="rect">
            <a:avLst/>
          </a:prstGeom>
          <a:gradFill flip="none" rotWithShape="1">
            <a:gsLst>
              <a:gs pos="0">
                <a:srgbClr val="ABE9FF">
                  <a:shade val="30000"/>
                  <a:satMod val="115000"/>
                </a:srgbClr>
              </a:gs>
              <a:gs pos="50000">
                <a:srgbClr val="ABE9FF">
                  <a:shade val="67500"/>
                  <a:satMod val="115000"/>
                </a:srgbClr>
              </a:gs>
              <a:gs pos="100000">
                <a:srgbClr val="ABE9FF">
                  <a:shade val="100000"/>
                  <a:satMod val="11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800" dirty="0">
                <a:solidFill>
                  <a:schemeClr val="tx1"/>
                </a:solidFill>
                <a:latin typeface="Arial Black" panose="020B0A04020102020204" pitchFamily="34" charset="0"/>
              </a:rPr>
              <a:t> NÜFUSUMUZ</a:t>
            </a:r>
          </a:p>
        </p:txBody>
      </p:sp>
      <p:sp>
        <p:nvSpPr>
          <p:cNvPr id="3" name="Metin kutusu 2">
            <a:extLst>
              <a:ext uri="{FF2B5EF4-FFF2-40B4-BE49-F238E27FC236}">
                <a16:creationId xmlns:a16="http://schemas.microsoft.com/office/drawing/2014/main" id="{9AFB7F45-8756-414E-A432-9F5446260196}"/>
              </a:ext>
            </a:extLst>
          </p:cNvPr>
          <p:cNvSpPr txBox="1"/>
          <p:nvPr/>
        </p:nvSpPr>
        <p:spPr>
          <a:xfrm>
            <a:off x="230778" y="958124"/>
            <a:ext cx="5165966" cy="461665"/>
          </a:xfrm>
          <a:prstGeom prst="rect">
            <a:avLst/>
          </a:prstGeom>
          <a:noFill/>
        </p:spPr>
        <p:txBody>
          <a:bodyPr wrap="none" rtlCol="0">
            <a:spAutoFit/>
          </a:bodyPr>
          <a:lstStyle/>
          <a:p>
            <a:r>
              <a:rPr lang="tr-TR" sz="2400" b="1" dirty="0">
                <a:solidFill>
                  <a:srgbClr val="FF0000"/>
                </a:solidFill>
                <a:latin typeface="Arial Black" panose="020B0A04020102020204" pitchFamily="34" charset="0"/>
              </a:rPr>
              <a:t>Türkiye’nin Coğrafi Özellikleri</a:t>
            </a:r>
          </a:p>
        </p:txBody>
      </p:sp>
      <p:sp>
        <p:nvSpPr>
          <p:cNvPr id="4" name="Metin kutusu 3">
            <a:extLst>
              <a:ext uri="{FF2B5EF4-FFF2-40B4-BE49-F238E27FC236}">
                <a16:creationId xmlns:a16="http://schemas.microsoft.com/office/drawing/2014/main" id="{9522DFCB-3140-4029-9CA4-D286F07F7C32}"/>
              </a:ext>
            </a:extLst>
          </p:cNvPr>
          <p:cNvSpPr txBox="1"/>
          <p:nvPr/>
        </p:nvSpPr>
        <p:spPr>
          <a:xfrm>
            <a:off x="230778" y="1589602"/>
            <a:ext cx="11044676" cy="830997"/>
          </a:xfrm>
          <a:prstGeom prst="rect">
            <a:avLst/>
          </a:prstGeom>
          <a:noFill/>
        </p:spPr>
        <p:txBody>
          <a:bodyPr wrap="square">
            <a:spAutoFit/>
          </a:bodyPr>
          <a:lstStyle/>
          <a:p>
            <a:pPr marL="342900" indent="-342900" algn="l">
              <a:buClr>
                <a:srgbClr val="FF5050"/>
              </a:buClr>
              <a:buFont typeface="Wingdings" panose="05000000000000000000" pitchFamily="2" charset="2"/>
              <a:buChar char="Ø"/>
            </a:pPr>
            <a:r>
              <a:rPr lang="tr-TR" sz="2400" b="0" i="0" u="none" strike="noStrike" baseline="0" dirty="0"/>
              <a:t>Ancak ülkemizin her bölgesi yerleşme için aynı şartları taşımamaktadır. Bu durumun önemli sebepleri yeryüzü şekilleri ve iklimdeki farklılıklardır.</a:t>
            </a:r>
            <a:endParaRPr lang="tr-TR" sz="4000" dirty="0"/>
          </a:p>
        </p:txBody>
      </p:sp>
      <p:pic>
        <p:nvPicPr>
          <p:cNvPr id="6" name="Resim 5">
            <a:extLst>
              <a:ext uri="{FF2B5EF4-FFF2-40B4-BE49-F238E27FC236}">
                <a16:creationId xmlns:a16="http://schemas.microsoft.com/office/drawing/2014/main" id="{BAF25724-3AA0-4321-9E05-A331B406B5A1}"/>
              </a:ext>
            </a:extLst>
          </p:cNvPr>
          <p:cNvPicPr>
            <a:picLocks noChangeAspect="1"/>
          </p:cNvPicPr>
          <p:nvPr/>
        </p:nvPicPr>
        <p:blipFill rotWithShape="1">
          <a:blip r:embed="rId2">
            <a:extLst>
              <a:ext uri="{28A0092B-C50C-407E-A947-70E740481C1C}">
                <a14:useLocalDpi xmlns:a14="http://schemas.microsoft.com/office/drawing/2010/main" val="0"/>
              </a:ext>
            </a:extLst>
          </a:blip>
          <a:srcRect l="705" t="14412" r="858" b="17345"/>
          <a:stretch/>
        </p:blipFill>
        <p:spPr>
          <a:xfrm>
            <a:off x="419116" y="2478156"/>
            <a:ext cx="11353768" cy="4465983"/>
          </a:xfrm>
          <a:prstGeom prst="rect">
            <a:avLst/>
          </a:prstGeom>
        </p:spPr>
      </p:pic>
      <p:pic>
        <p:nvPicPr>
          <p:cNvPr id="7" name="Resim 6">
            <a:extLst>
              <a:ext uri="{FF2B5EF4-FFF2-40B4-BE49-F238E27FC236}">
                <a16:creationId xmlns:a16="http://schemas.microsoft.com/office/drawing/2014/main" id="{AB77DBBE-0015-4410-A575-94E0541D56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296731">
            <a:off x="6566955" y="4852820"/>
            <a:ext cx="623846" cy="623846"/>
          </a:xfrm>
          <a:prstGeom prst="rect">
            <a:avLst/>
          </a:prstGeom>
        </p:spPr>
      </p:pic>
      <p:pic>
        <p:nvPicPr>
          <p:cNvPr id="10" name="Resim 9">
            <a:extLst>
              <a:ext uri="{FF2B5EF4-FFF2-40B4-BE49-F238E27FC236}">
                <a16:creationId xmlns:a16="http://schemas.microsoft.com/office/drawing/2014/main" id="{6F2C2630-9644-4D7A-8C7D-267245B46C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96473">
            <a:off x="7203060" y="4660663"/>
            <a:ext cx="623846" cy="623846"/>
          </a:xfrm>
          <a:prstGeom prst="rect">
            <a:avLst/>
          </a:prstGeom>
        </p:spPr>
      </p:pic>
      <p:pic>
        <p:nvPicPr>
          <p:cNvPr id="11" name="Resim 10">
            <a:extLst>
              <a:ext uri="{FF2B5EF4-FFF2-40B4-BE49-F238E27FC236}">
                <a16:creationId xmlns:a16="http://schemas.microsoft.com/office/drawing/2014/main" id="{C3DC2752-0174-4118-9A16-C2F577C28F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296731">
            <a:off x="8244379" y="4042390"/>
            <a:ext cx="623846" cy="623846"/>
          </a:xfrm>
          <a:prstGeom prst="rect">
            <a:avLst/>
          </a:prstGeom>
        </p:spPr>
      </p:pic>
      <p:pic>
        <p:nvPicPr>
          <p:cNvPr id="12" name="Resim 11">
            <a:extLst>
              <a:ext uri="{FF2B5EF4-FFF2-40B4-BE49-F238E27FC236}">
                <a16:creationId xmlns:a16="http://schemas.microsoft.com/office/drawing/2014/main" id="{CC4DE89D-36AE-4EED-A6EA-31A04382F1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296731">
            <a:off x="9505164" y="4399224"/>
            <a:ext cx="623846" cy="623846"/>
          </a:xfrm>
          <a:prstGeom prst="rect">
            <a:avLst/>
          </a:prstGeom>
        </p:spPr>
      </p:pic>
      <p:pic>
        <p:nvPicPr>
          <p:cNvPr id="13" name="Resim 12">
            <a:extLst>
              <a:ext uri="{FF2B5EF4-FFF2-40B4-BE49-F238E27FC236}">
                <a16:creationId xmlns:a16="http://schemas.microsoft.com/office/drawing/2014/main" id="{57A5A6CF-E929-452B-AF64-CBB5BF33E7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296731">
            <a:off x="10436589" y="5065878"/>
            <a:ext cx="623846" cy="623846"/>
          </a:xfrm>
          <a:prstGeom prst="rect">
            <a:avLst/>
          </a:prstGeom>
        </p:spPr>
      </p:pic>
      <p:pic>
        <p:nvPicPr>
          <p:cNvPr id="14" name="Resim 13">
            <a:extLst>
              <a:ext uri="{FF2B5EF4-FFF2-40B4-BE49-F238E27FC236}">
                <a16:creationId xmlns:a16="http://schemas.microsoft.com/office/drawing/2014/main" id="{0A0CA6CE-C1FA-4CF1-865F-AA510D74F5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296731">
            <a:off x="8404937" y="4638930"/>
            <a:ext cx="623846" cy="623846"/>
          </a:xfrm>
          <a:prstGeom prst="rect">
            <a:avLst/>
          </a:prstGeom>
        </p:spPr>
      </p:pic>
      <p:pic>
        <p:nvPicPr>
          <p:cNvPr id="15" name="Resim 14">
            <a:extLst>
              <a:ext uri="{FF2B5EF4-FFF2-40B4-BE49-F238E27FC236}">
                <a16:creationId xmlns:a16="http://schemas.microsoft.com/office/drawing/2014/main" id="{D7F5BB68-A743-4240-B50D-C4462053A1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7476" y="3650284"/>
            <a:ext cx="623846" cy="623846"/>
          </a:xfrm>
          <a:prstGeom prst="rect">
            <a:avLst/>
          </a:prstGeom>
        </p:spPr>
      </p:pic>
      <p:pic>
        <p:nvPicPr>
          <p:cNvPr id="16" name="Resim 15">
            <a:extLst>
              <a:ext uri="{FF2B5EF4-FFF2-40B4-BE49-F238E27FC236}">
                <a16:creationId xmlns:a16="http://schemas.microsoft.com/office/drawing/2014/main" id="{B5FA317D-52D0-44BA-8A8C-A2F7E0D661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70877" y="3728612"/>
            <a:ext cx="623846" cy="623846"/>
          </a:xfrm>
          <a:prstGeom prst="rect">
            <a:avLst/>
          </a:prstGeom>
        </p:spPr>
      </p:pic>
      <p:pic>
        <p:nvPicPr>
          <p:cNvPr id="17" name="Resim 16">
            <a:extLst>
              <a:ext uri="{FF2B5EF4-FFF2-40B4-BE49-F238E27FC236}">
                <a16:creationId xmlns:a16="http://schemas.microsoft.com/office/drawing/2014/main" id="{90F9478A-62DD-42DF-A706-0D0346CDB8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70747">
            <a:off x="3300475" y="5621524"/>
            <a:ext cx="623846" cy="623846"/>
          </a:xfrm>
          <a:prstGeom prst="rect">
            <a:avLst/>
          </a:prstGeom>
        </p:spPr>
      </p:pic>
      <p:pic>
        <p:nvPicPr>
          <p:cNvPr id="18" name="Resim 17">
            <a:extLst>
              <a:ext uri="{FF2B5EF4-FFF2-40B4-BE49-F238E27FC236}">
                <a16:creationId xmlns:a16="http://schemas.microsoft.com/office/drawing/2014/main" id="{5981A1B9-5277-455F-A700-5608B17A51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296731">
            <a:off x="3094604" y="5310020"/>
            <a:ext cx="623846" cy="623846"/>
          </a:xfrm>
          <a:prstGeom prst="rect">
            <a:avLst/>
          </a:prstGeom>
        </p:spPr>
      </p:pic>
      <p:pic>
        <p:nvPicPr>
          <p:cNvPr id="19" name="Resim 18">
            <a:extLst>
              <a:ext uri="{FF2B5EF4-FFF2-40B4-BE49-F238E27FC236}">
                <a16:creationId xmlns:a16="http://schemas.microsoft.com/office/drawing/2014/main" id="{6BF48B8A-0A59-43C9-84C5-F59FBFDC48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30598">
            <a:off x="3785029" y="5427171"/>
            <a:ext cx="623846" cy="623846"/>
          </a:xfrm>
          <a:prstGeom prst="rect">
            <a:avLst/>
          </a:prstGeom>
        </p:spPr>
      </p:pic>
      <p:pic>
        <p:nvPicPr>
          <p:cNvPr id="20" name="Resim 19">
            <a:extLst>
              <a:ext uri="{FF2B5EF4-FFF2-40B4-BE49-F238E27FC236}">
                <a16:creationId xmlns:a16="http://schemas.microsoft.com/office/drawing/2014/main" id="{C3D8762B-4B0C-4702-BBEE-770DED88A1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251967">
            <a:off x="4471882" y="5486482"/>
            <a:ext cx="623846" cy="623846"/>
          </a:xfrm>
          <a:prstGeom prst="rect">
            <a:avLst/>
          </a:prstGeom>
        </p:spPr>
      </p:pic>
      <p:pic>
        <p:nvPicPr>
          <p:cNvPr id="21" name="Resim 20">
            <a:extLst>
              <a:ext uri="{FF2B5EF4-FFF2-40B4-BE49-F238E27FC236}">
                <a16:creationId xmlns:a16="http://schemas.microsoft.com/office/drawing/2014/main" id="{2A45C9B1-BA10-4A70-AEE6-13787B8CAC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95418">
            <a:off x="5163072" y="5430585"/>
            <a:ext cx="623846" cy="623846"/>
          </a:xfrm>
          <a:prstGeom prst="rect">
            <a:avLst/>
          </a:prstGeom>
        </p:spPr>
      </p:pic>
      <p:pic>
        <p:nvPicPr>
          <p:cNvPr id="23" name="Resim 22">
            <a:extLst>
              <a:ext uri="{FF2B5EF4-FFF2-40B4-BE49-F238E27FC236}">
                <a16:creationId xmlns:a16="http://schemas.microsoft.com/office/drawing/2014/main" id="{8423885E-2C58-4731-9DCB-44C7053913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22595">
            <a:off x="4858873" y="5157226"/>
            <a:ext cx="623846" cy="623846"/>
          </a:xfrm>
          <a:prstGeom prst="rect">
            <a:avLst/>
          </a:prstGeom>
        </p:spPr>
      </p:pic>
      <p:pic>
        <p:nvPicPr>
          <p:cNvPr id="22" name="Resim 21">
            <a:extLst>
              <a:ext uri="{FF2B5EF4-FFF2-40B4-BE49-F238E27FC236}">
                <a16:creationId xmlns:a16="http://schemas.microsoft.com/office/drawing/2014/main" id="{3934FB66-7695-4A05-AC5E-455F70118E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296731">
            <a:off x="5975113" y="5346583"/>
            <a:ext cx="623846" cy="623846"/>
          </a:xfrm>
          <a:prstGeom prst="rect">
            <a:avLst/>
          </a:prstGeom>
        </p:spPr>
      </p:pic>
      <p:pic>
        <p:nvPicPr>
          <p:cNvPr id="24" name="Resim 23">
            <a:extLst>
              <a:ext uri="{FF2B5EF4-FFF2-40B4-BE49-F238E27FC236}">
                <a16:creationId xmlns:a16="http://schemas.microsoft.com/office/drawing/2014/main" id="{899EE05F-8018-4F4E-A7DF-DD9D7E4F6A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7589" y="5115501"/>
            <a:ext cx="623846" cy="623846"/>
          </a:xfrm>
          <a:prstGeom prst="rect">
            <a:avLst/>
          </a:prstGeom>
        </p:spPr>
      </p:pic>
      <p:pic>
        <p:nvPicPr>
          <p:cNvPr id="25" name="Resim 24">
            <a:extLst>
              <a:ext uri="{FF2B5EF4-FFF2-40B4-BE49-F238E27FC236}">
                <a16:creationId xmlns:a16="http://schemas.microsoft.com/office/drawing/2014/main" id="{D5B8CB3D-0C93-461A-8D63-00175A5685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11789">
            <a:off x="6380327" y="3087836"/>
            <a:ext cx="623846" cy="623846"/>
          </a:xfrm>
          <a:prstGeom prst="rect">
            <a:avLst/>
          </a:prstGeom>
        </p:spPr>
      </p:pic>
      <p:pic>
        <p:nvPicPr>
          <p:cNvPr id="26" name="Resim 25">
            <a:extLst>
              <a:ext uri="{FF2B5EF4-FFF2-40B4-BE49-F238E27FC236}">
                <a16:creationId xmlns:a16="http://schemas.microsoft.com/office/drawing/2014/main" id="{75A061EE-A873-4839-B446-BF94EE015E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9010">
            <a:off x="7010199" y="3276701"/>
            <a:ext cx="623846" cy="623846"/>
          </a:xfrm>
          <a:prstGeom prst="rect">
            <a:avLst/>
          </a:prstGeom>
        </p:spPr>
      </p:pic>
      <p:pic>
        <p:nvPicPr>
          <p:cNvPr id="27" name="Resim 26">
            <a:extLst>
              <a:ext uri="{FF2B5EF4-FFF2-40B4-BE49-F238E27FC236}">
                <a16:creationId xmlns:a16="http://schemas.microsoft.com/office/drawing/2014/main" id="{6D483D5F-31C8-402E-B90B-85C171F05D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16620">
            <a:off x="7678605" y="3236213"/>
            <a:ext cx="623846" cy="623846"/>
          </a:xfrm>
          <a:prstGeom prst="rect">
            <a:avLst/>
          </a:prstGeom>
        </p:spPr>
      </p:pic>
      <p:pic>
        <p:nvPicPr>
          <p:cNvPr id="28" name="Resim 27">
            <a:extLst>
              <a:ext uri="{FF2B5EF4-FFF2-40B4-BE49-F238E27FC236}">
                <a16:creationId xmlns:a16="http://schemas.microsoft.com/office/drawing/2014/main" id="{9A39A2F4-E197-4811-BD5F-461CB5EFEC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56287">
            <a:off x="8312778" y="3161062"/>
            <a:ext cx="623846" cy="623846"/>
          </a:xfrm>
          <a:prstGeom prst="rect">
            <a:avLst/>
          </a:prstGeom>
        </p:spPr>
      </p:pic>
      <p:pic>
        <p:nvPicPr>
          <p:cNvPr id="29" name="Resim 28">
            <a:extLst>
              <a:ext uri="{FF2B5EF4-FFF2-40B4-BE49-F238E27FC236}">
                <a16:creationId xmlns:a16="http://schemas.microsoft.com/office/drawing/2014/main" id="{BE68932A-7620-4847-AB5D-85F9EB5383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296731">
            <a:off x="8943046" y="2933689"/>
            <a:ext cx="623846" cy="623846"/>
          </a:xfrm>
          <a:prstGeom prst="rect">
            <a:avLst/>
          </a:prstGeom>
        </p:spPr>
      </p:pic>
      <p:pic>
        <p:nvPicPr>
          <p:cNvPr id="30" name="Resim 29">
            <a:extLst>
              <a:ext uri="{FF2B5EF4-FFF2-40B4-BE49-F238E27FC236}">
                <a16:creationId xmlns:a16="http://schemas.microsoft.com/office/drawing/2014/main" id="{6A958C0F-3855-4247-A0D9-6DE52B5647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296731">
            <a:off x="9554090" y="2722815"/>
            <a:ext cx="623846" cy="623846"/>
          </a:xfrm>
          <a:prstGeom prst="rect">
            <a:avLst/>
          </a:prstGeom>
        </p:spPr>
      </p:pic>
      <p:pic>
        <p:nvPicPr>
          <p:cNvPr id="31" name="Resim 30">
            <a:extLst>
              <a:ext uri="{FF2B5EF4-FFF2-40B4-BE49-F238E27FC236}">
                <a16:creationId xmlns:a16="http://schemas.microsoft.com/office/drawing/2014/main" id="{837CE468-5413-403B-88E8-0D6705E886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224892">
            <a:off x="3002322" y="3161062"/>
            <a:ext cx="623846" cy="623846"/>
          </a:xfrm>
          <a:prstGeom prst="rect">
            <a:avLst/>
          </a:prstGeom>
        </p:spPr>
      </p:pic>
      <p:pic>
        <p:nvPicPr>
          <p:cNvPr id="32" name="Resim 31">
            <a:extLst>
              <a:ext uri="{FF2B5EF4-FFF2-40B4-BE49-F238E27FC236}">
                <a16:creationId xmlns:a16="http://schemas.microsoft.com/office/drawing/2014/main" id="{12740C90-B763-449A-90B8-4530227EB2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296731">
            <a:off x="3598799" y="3060770"/>
            <a:ext cx="623846" cy="623846"/>
          </a:xfrm>
          <a:prstGeom prst="rect">
            <a:avLst/>
          </a:prstGeom>
        </p:spPr>
      </p:pic>
      <p:pic>
        <p:nvPicPr>
          <p:cNvPr id="33" name="Resim 32">
            <a:extLst>
              <a:ext uri="{FF2B5EF4-FFF2-40B4-BE49-F238E27FC236}">
                <a16:creationId xmlns:a16="http://schemas.microsoft.com/office/drawing/2014/main" id="{8928D897-CBD8-4B0B-ADDD-065C4A9DDD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296731">
            <a:off x="4286871" y="2828087"/>
            <a:ext cx="623846" cy="623846"/>
          </a:xfrm>
          <a:prstGeom prst="rect">
            <a:avLst/>
          </a:prstGeom>
        </p:spPr>
      </p:pic>
      <p:sp>
        <p:nvSpPr>
          <p:cNvPr id="34" name="Oval 33">
            <a:extLst>
              <a:ext uri="{FF2B5EF4-FFF2-40B4-BE49-F238E27FC236}">
                <a16:creationId xmlns:a16="http://schemas.microsoft.com/office/drawing/2014/main" id="{A791FB68-2CC1-49EA-85BF-F1F4B7F9C8B2}"/>
              </a:ext>
            </a:extLst>
          </p:cNvPr>
          <p:cNvSpPr/>
          <p:nvPr/>
        </p:nvSpPr>
        <p:spPr>
          <a:xfrm rot="21339033">
            <a:off x="2934894" y="5311181"/>
            <a:ext cx="3780810" cy="81043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5" name="Ok: Sol 34">
            <a:extLst>
              <a:ext uri="{FF2B5EF4-FFF2-40B4-BE49-F238E27FC236}">
                <a16:creationId xmlns:a16="http://schemas.microsoft.com/office/drawing/2014/main" id="{3E2955E8-52C4-4DC9-A4AD-0F667A4CA71F}"/>
              </a:ext>
            </a:extLst>
          </p:cNvPr>
          <p:cNvSpPr/>
          <p:nvPr/>
        </p:nvSpPr>
        <p:spPr>
          <a:xfrm rot="2590139">
            <a:off x="3124632" y="4991292"/>
            <a:ext cx="682581" cy="446167"/>
          </a:xfrm>
          <a:prstGeom prst="leftArrow">
            <a:avLst>
              <a:gd name="adj1" fmla="val 9883"/>
              <a:gd name="adj2"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6" name="Ok: Sol 35">
            <a:extLst>
              <a:ext uri="{FF2B5EF4-FFF2-40B4-BE49-F238E27FC236}">
                <a16:creationId xmlns:a16="http://schemas.microsoft.com/office/drawing/2014/main" id="{604EB4FF-5A87-47F2-A480-B8E47657A4BC}"/>
              </a:ext>
            </a:extLst>
          </p:cNvPr>
          <p:cNvSpPr/>
          <p:nvPr/>
        </p:nvSpPr>
        <p:spPr>
          <a:xfrm rot="17859095">
            <a:off x="2736856" y="4003389"/>
            <a:ext cx="763222" cy="446167"/>
          </a:xfrm>
          <a:prstGeom prst="leftArrow">
            <a:avLst>
              <a:gd name="adj1" fmla="val 9883"/>
              <a:gd name="adj2"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7" name="Oval 36">
            <a:extLst>
              <a:ext uri="{FF2B5EF4-FFF2-40B4-BE49-F238E27FC236}">
                <a16:creationId xmlns:a16="http://schemas.microsoft.com/office/drawing/2014/main" id="{025B6EE7-0501-4BA7-9D73-14AFDD8698F8}"/>
              </a:ext>
            </a:extLst>
          </p:cNvPr>
          <p:cNvSpPr/>
          <p:nvPr/>
        </p:nvSpPr>
        <p:spPr>
          <a:xfrm rot="20316826">
            <a:off x="2891857" y="2978701"/>
            <a:ext cx="2227580" cy="682476"/>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8" name="Metin kutusu 37">
            <a:extLst>
              <a:ext uri="{FF2B5EF4-FFF2-40B4-BE49-F238E27FC236}">
                <a16:creationId xmlns:a16="http://schemas.microsoft.com/office/drawing/2014/main" id="{DEEB7EB4-A96C-49E4-A262-6ADB2348AA0B}"/>
              </a:ext>
            </a:extLst>
          </p:cNvPr>
          <p:cNvSpPr txBox="1"/>
          <p:nvPr/>
        </p:nvSpPr>
        <p:spPr>
          <a:xfrm>
            <a:off x="2499868" y="4587344"/>
            <a:ext cx="1129027" cy="461665"/>
          </a:xfrm>
          <a:prstGeom prst="rect">
            <a:avLst/>
          </a:prstGeom>
          <a:noFill/>
        </p:spPr>
        <p:txBody>
          <a:bodyPr wrap="none" rtlCol="0">
            <a:spAutoFit/>
          </a:bodyPr>
          <a:lstStyle/>
          <a:p>
            <a:r>
              <a:rPr lang="tr-TR" sz="2400" b="1" dirty="0"/>
              <a:t>DAĞLIK</a:t>
            </a:r>
          </a:p>
        </p:txBody>
      </p:sp>
      <p:sp>
        <p:nvSpPr>
          <p:cNvPr id="40" name="Serbest Form: Şekil 39">
            <a:extLst>
              <a:ext uri="{FF2B5EF4-FFF2-40B4-BE49-F238E27FC236}">
                <a16:creationId xmlns:a16="http://schemas.microsoft.com/office/drawing/2014/main" id="{BD8C69FF-F16A-4786-8E4F-D5D308FBD052}"/>
              </a:ext>
            </a:extLst>
          </p:cNvPr>
          <p:cNvSpPr/>
          <p:nvPr/>
        </p:nvSpPr>
        <p:spPr>
          <a:xfrm>
            <a:off x="6365489" y="3615142"/>
            <a:ext cx="4789737" cy="1962028"/>
          </a:xfrm>
          <a:custGeom>
            <a:avLst/>
            <a:gdLst>
              <a:gd name="connsiteX0" fmla="*/ 189857 w 4789737"/>
              <a:gd name="connsiteY0" fmla="*/ 1536407 h 1962028"/>
              <a:gd name="connsiteX1" fmla="*/ 2810708 w 4789737"/>
              <a:gd name="connsiteY1" fmla="*/ 61776 h 1962028"/>
              <a:gd name="connsiteX2" fmla="*/ 4407688 w 4789737"/>
              <a:gd name="connsiteY2" fmla="*/ 441703 h 1962028"/>
              <a:gd name="connsiteX3" fmla="*/ 4710342 w 4789737"/>
              <a:gd name="connsiteY3" fmla="*/ 1935652 h 1962028"/>
              <a:gd name="connsiteX4" fmla="*/ 3255029 w 4789737"/>
              <a:gd name="connsiteY4" fmla="*/ 1433376 h 1962028"/>
              <a:gd name="connsiteX5" fmla="*/ 544026 w 4789737"/>
              <a:gd name="connsiteY5" fmla="*/ 1922773 h 1962028"/>
              <a:gd name="connsiteX6" fmla="*/ 189857 w 4789737"/>
              <a:gd name="connsiteY6" fmla="*/ 1536407 h 1962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89737" h="1962028">
                <a:moveTo>
                  <a:pt x="189857" y="1536407"/>
                </a:moveTo>
                <a:cubicBezTo>
                  <a:pt x="567637" y="1226241"/>
                  <a:pt x="2107736" y="244227"/>
                  <a:pt x="2810708" y="61776"/>
                </a:cubicBezTo>
                <a:cubicBezTo>
                  <a:pt x="3513680" y="-120675"/>
                  <a:pt x="4091082" y="129390"/>
                  <a:pt x="4407688" y="441703"/>
                </a:cubicBezTo>
                <a:cubicBezTo>
                  <a:pt x="4724294" y="754016"/>
                  <a:pt x="4902452" y="1770373"/>
                  <a:pt x="4710342" y="1935652"/>
                </a:cubicBezTo>
                <a:cubicBezTo>
                  <a:pt x="4518232" y="2100931"/>
                  <a:pt x="3949415" y="1435522"/>
                  <a:pt x="3255029" y="1433376"/>
                </a:cubicBezTo>
                <a:cubicBezTo>
                  <a:pt x="2560643" y="1431229"/>
                  <a:pt x="1054888" y="1910967"/>
                  <a:pt x="544026" y="1922773"/>
                </a:cubicBezTo>
                <a:cubicBezTo>
                  <a:pt x="33164" y="1934579"/>
                  <a:pt x="-187923" y="1846573"/>
                  <a:pt x="189857" y="1536407"/>
                </a:cubicBezTo>
                <a:close/>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1" name="Ok: Sol 40">
            <a:extLst>
              <a:ext uri="{FF2B5EF4-FFF2-40B4-BE49-F238E27FC236}">
                <a16:creationId xmlns:a16="http://schemas.microsoft.com/office/drawing/2014/main" id="{DA8E499D-721B-4021-81DE-5F2A2715EA5D}"/>
              </a:ext>
            </a:extLst>
          </p:cNvPr>
          <p:cNvSpPr/>
          <p:nvPr/>
        </p:nvSpPr>
        <p:spPr>
          <a:xfrm rot="315998">
            <a:off x="5760943" y="4683036"/>
            <a:ext cx="1016981" cy="446167"/>
          </a:xfrm>
          <a:prstGeom prst="leftArrow">
            <a:avLst>
              <a:gd name="adj1" fmla="val 9883"/>
              <a:gd name="adj2"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2" name="Metin kutusu 41">
            <a:extLst>
              <a:ext uri="{FF2B5EF4-FFF2-40B4-BE49-F238E27FC236}">
                <a16:creationId xmlns:a16="http://schemas.microsoft.com/office/drawing/2014/main" id="{D05E919D-455F-4A2B-B1F7-69CE988A0587}"/>
              </a:ext>
            </a:extLst>
          </p:cNvPr>
          <p:cNvSpPr txBox="1"/>
          <p:nvPr/>
        </p:nvSpPr>
        <p:spPr>
          <a:xfrm>
            <a:off x="4360502" y="4414733"/>
            <a:ext cx="1505540" cy="830997"/>
          </a:xfrm>
          <a:prstGeom prst="rect">
            <a:avLst/>
          </a:prstGeom>
          <a:noFill/>
        </p:spPr>
        <p:txBody>
          <a:bodyPr wrap="none" rtlCol="0">
            <a:spAutoFit/>
          </a:bodyPr>
          <a:lstStyle/>
          <a:p>
            <a:pPr algn="ctr"/>
            <a:r>
              <a:rPr lang="tr-TR" sz="2400" b="1" dirty="0"/>
              <a:t>DAĞLIK</a:t>
            </a:r>
            <a:br>
              <a:rPr lang="tr-TR" sz="2400" b="1" dirty="0"/>
            </a:br>
            <a:r>
              <a:rPr lang="tr-TR" sz="2400" b="1" dirty="0"/>
              <a:t>VE SOĞUK</a:t>
            </a:r>
          </a:p>
        </p:txBody>
      </p:sp>
      <p:sp>
        <p:nvSpPr>
          <p:cNvPr id="43" name="Oval 42">
            <a:extLst>
              <a:ext uri="{FF2B5EF4-FFF2-40B4-BE49-F238E27FC236}">
                <a16:creationId xmlns:a16="http://schemas.microsoft.com/office/drawing/2014/main" id="{BDF8148D-2A0E-4AF2-8206-EC79CC166169}"/>
              </a:ext>
            </a:extLst>
          </p:cNvPr>
          <p:cNvSpPr/>
          <p:nvPr/>
        </p:nvSpPr>
        <p:spPr>
          <a:xfrm rot="21226576">
            <a:off x="6437467" y="2821455"/>
            <a:ext cx="3635953" cy="938961"/>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Ok: Sol 43">
            <a:extLst>
              <a:ext uri="{FF2B5EF4-FFF2-40B4-BE49-F238E27FC236}">
                <a16:creationId xmlns:a16="http://schemas.microsoft.com/office/drawing/2014/main" id="{28FA6BC0-807F-4388-880E-A39A195C4A75}"/>
              </a:ext>
            </a:extLst>
          </p:cNvPr>
          <p:cNvSpPr/>
          <p:nvPr/>
        </p:nvSpPr>
        <p:spPr>
          <a:xfrm rot="21367549">
            <a:off x="5786429" y="3342488"/>
            <a:ext cx="682581" cy="446167"/>
          </a:xfrm>
          <a:prstGeom prst="leftArrow">
            <a:avLst>
              <a:gd name="adj1" fmla="val 9883"/>
              <a:gd name="adj2"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5" name="Metin kutusu 44">
            <a:extLst>
              <a:ext uri="{FF2B5EF4-FFF2-40B4-BE49-F238E27FC236}">
                <a16:creationId xmlns:a16="http://schemas.microsoft.com/office/drawing/2014/main" id="{D67F8E84-1770-4A35-84B5-003A404C1687}"/>
              </a:ext>
            </a:extLst>
          </p:cNvPr>
          <p:cNvSpPr txBox="1"/>
          <p:nvPr/>
        </p:nvSpPr>
        <p:spPr>
          <a:xfrm>
            <a:off x="4145877" y="3306632"/>
            <a:ext cx="2144883" cy="830997"/>
          </a:xfrm>
          <a:prstGeom prst="rect">
            <a:avLst/>
          </a:prstGeom>
          <a:noFill/>
        </p:spPr>
        <p:txBody>
          <a:bodyPr wrap="none" rtlCol="0">
            <a:spAutoFit/>
          </a:bodyPr>
          <a:lstStyle/>
          <a:p>
            <a:pPr algn="ctr"/>
            <a:r>
              <a:rPr lang="tr-TR" sz="2400" b="1" dirty="0"/>
              <a:t>DAĞLIK</a:t>
            </a:r>
            <a:br>
              <a:rPr lang="tr-TR" sz="2400" b="1" dirty="0"/>
            </a:br>
            <a:r>
              <a:rPr lang="tr-TR" sz="2400" b="1" dirty="0"/>
              <a:t>VE ÇOK YAĞIŞLI</a:t>
            </a:r>
          </a:p>
        </p:txBody>
      </p:sp>
      <p:pic>
        <p:nvPicPr>
          <p:cNvPr id="47" name="Grafik 46" descr="Güneş">
            <a:extLst>
              <a:ext uri="{FF2B5EF4-FFF2-40B4-BE49-F238E27FC236}">
                <a16:creationId xmlns:a16="http://schemas.microsoft.com/office/drawing/2014/main" id="{9103D5D8-571F-47A7-9AD5-CF1867F2C07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388793" y="5792101"/>
            <a:ext cx="472497" cy="472497"/>
          </a:xfrm>
          <a:prstGeom prst="rect">
            <a:avLst/>
          </a:prstGeom>
        </p:spPr>
      </p:pic>
      <p:pic>
        <p:nvPicPr>
          <p:cNvPr id="48" name="Grafik 47" descr="Güneş">
            <a:extLst>
              <a:ext uri="{FF2B5EF4-FFF2-40B4-BE49-F238E27FC236}">
                <a16:creationId xmlns:a16="http://schemas.microsoft.com/office/drawing/2014/main" id="{81968199-6B89-4B66-8EAB-DF84D0BF78D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781407" y="5776214"/>
            <a:ext cx="472497" cy="472497"/>
          </a:xfrm>
          <a:prstGeom prst="rect">
            <a:avLst/>
          </a:prstGeom>
        </p:spPr>
      </p:pic>
      <p:pic>
        <p:nvPicPr>
          <p:cNvPr id="49" name="Grafik 48" descr="Güneş">
            <a:extLst>
              <a:ext uri="{FF2B5EF4-FFF2-40B4-BE49-F238E27FC236}">
                <a16:creationId xmlns:a16="http://schemas.microsoft.com/office/drawing/2014/main" id="{F1624215-32A2-4D95-A0EB-2AE49873BFD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267804" y="5769534"/>
            <a:ext cx="472497" cy="472497"/>
          </a:xfrm>
          <a:prstGeom prst="rect">
            <a:avLst/>
          </a:prstGeom>
        </p:spPr>
      </p:pic>
      <p:pic>
        <p:nvPicPr>
          <p:cNvPr id="51" name="Grafik 50" descr="Güneş">
            <a:extLst>
              <a:ext uri="{FF2B5EF4-FFF2-40B4-BE49-F238E27FC236}">
                <a16:creationId xmlns:a16="http://schemas.microsoft.com/office/drawing/2014/main" id="{36A47320-8A1F-4C89-B550-64450A72BA6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649578" y="5546859"/>
            <a:ext cx="472497" cy="472497"/>
          </a:xfrm>
          <a:prstGeom prst="rect">
            <a:avLst/>
          </a:prstGeom>
        </p:spPr>
      </p:pic>
      <p:sp>
        <p:nvSpPr>
          <p:cNvPr id="52" name="Oval 51">
            <a:extLst>
              <a:ext uri="{FF2B5EF4-FFF2-40B4-BE49-F238E27FC236}">
                <a16:creationId xmlns:a16="http://schemas.microsoft.com/office/drawing/2014/main" id="{1B44FC08-535C-47B5-9092-0D149746AAE8}"/>
              </a:ext>
            </a:extLst>
          </p:cNvPr>
          <p:cNvSpPr/>
          <p:nvPr/>
        </p:nvSpPr>
        <p:spPr>
          <a:xfrm rot="20989717">
            <a:off x="7260885" y="5582337"/>
            <a:ext cx="1962653" cy="682476"/>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3" name="Ok: Sol 52">
            <a:extLst>
              <a:ext uri="{FF2B5EF4-FFF2-40B4-BE49-F238E27FC236}">
                <a16:creationId xmlns:a16="http://schemas.microsoft.com/office/drawing/2014/main" id="{847D978F-E16A-4EA8-81A0-1B2BA2D9AC7F}"/>
              </a:ext>
            </a:extLst>
          </p:cNvPr>
          <p:cNvSpPr/>
          <p:nvPr/>
        </p:nvSpPr>
        <p:spPr>
          <a:xfrm rot="12300539">
            <a:off x="9177150" y="5748763"/>
            <a:ext cx="653395" cy="446167"/>
          </a:xfrm>
          <a:prstGeom prst="leftArrow">
            <a:avLst>
              <a:gd name="adj1" fmla="val 9883"/>
              <a:gd name="adj2"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4" name="Metin kutusu 53">
            <a:extLst>
              <a:ext uri="{FF2B5EF4-FFF2-40B4-BE49-F238E27FC236}">
                <a16:creationId xmlns:a16="http://schemas.microsoft.com/office/drawing/2014/main" id="{561060CC-0A06-485A-A3D3-FE0E93B5F08D}"/>
              </a:ext>
            </a:extLst>
          </p:cNvPr>
          <p:cNvSpPr txBox="1"/>
          <p:nvPr/>
        </p:nvSpPr>
        <p:spPr>
          <a:xfrm>
            <a:off x="9778783" y="5890250"/>
            <a:ext cx="1332416" cy="830997"/>
          </a:xfrm>
          <a:prstGeom prst="rect">
            <a:avLst/>
          </a:prstGeom>
          <a:noFill/>
        </p:spPr>
        <p:txBody>
          <a:bodyPr wrap="none" rtlCol="0">
            <a:spAutoFit/>
          </a:bodyPr>
          <a:lstStyle/>
          <a:p>
            <a:pPr algn="ctr"/>
            <a:r>
              <a:rPr lang="tr-TR" sz="2400" b="1" dirty="0"/>
              <a:t>SICAK VE</a:t>
            </a:r>
            <a:br>
              <a:rPr lang="tr-TR" sz="2400" b="1" dirty="0"/>
            </a:br>
            <a:r>
              <a:rPr lang="tr-TR" sz="2400" b="1" dirty="0"/>
              <a:t>KURAK</a:t>
            </a:r>
          </a:p>
        </p:txBody>
      </p:sp>
      <p:pic>
        <p:nvPicPr>
          <p:cNvPr id="58" name="Resim 57">
            <a:extLst>
              <a:ext uri="{FF2B5EF4-FFF2-40B4-BE49-F238E27FC236}">
                <a16:creationId xmlns:a16="http://schemas.microsoft.com/office/drawing/2014/main" id="{ABCC8B26-7E12-4476-8D60-7372F723F5A1}"/>
              </a:ext>
            </a:extLst>
          </p:cNvPr>
          <p:cNvPicPr>
            <a:picLocks noChangeAspect="1"/>
          </p:cNvPicPr>
          <p:nvPr/>
        </p:nvPicPr>
        <p:blipFill rotWithShape="1">
          <a:blip r:embed="rId6">
            <a:extLst>
              <a:ext uri="{28A0092B-C50C-407E-A947-70E740481C1C}">
                <a14:useLocalDpi xmlns:a14="http://schemas.microsoft.com/office/drawing/2010/main" val="0"/>
              </a:ext>
            </a:extLst>
          </a:blip>
          <a:srcRect l="21516" t="29210" r="15089" b="21725"/>
          <a:stretch/>
        </p:blipFill>
        <p:spPr>
          <a:xfrm>
            <a:off x="2095692" y="6057449"/>
            <a:ext cx="309835" cy="239799"/>
          </a:xfrm>
          <a:prstGeom prst="rect">
            <a:avLst/>
          </a:prstGeom>
        </p:spPr>
      </p:pic>
      <p:pic>
        <p:nvPicPr>
          <p:cNvPr id="60" name="Resim 59">
            <a:extLst>
              <a:ext uri="{FF2B5EF4-FFF2-40B4-BE49-F238E27FC236}">
                <a16:creationId xmlns:a16="http://schemas.microsoft.com/office/drawing/2014/main" id="{BB2BDC81-FE36-49F5-8788-0FE8E3B8B14C}"/>
              </a:ext>
            </a:extLst>
          </p:cNvPr>
          <p:cNvPicPr>
            <a:picLocks noChangeAspect="1"/>
          </p:cNvPicPr>
          <p:nvPr/>
        </p:nvPicPr>
        <p:blipFill rotWithShape="1">
          <a:blip r:embed="rId6">
            <a:extLst>
              <a:ext uri="{28A0092B-C50C-407E-A947-70E740481C1C}">
                <a14:useLocalDpi xmlns:a14="http://schemas.microsoft.com/office/drawing/2010/main" val="0"/>
              </a:ext>
            </a:extLst>
          </a:blip>
          <a:srcRect l="21516" t="29210" r="15089" b="21725"/>
          <a:stretch/>
        </p:blipFill>
        <p:spPr>
          <a:xfrm>
            <a:off x="1780087" y="5716397"/>
            <a:ext cx="309837" cy="239800"/>
          </a:xfrm>
          <a:prstGeom prst="rect">
            <a:avLst/>
          </a:prstGeom>
        </p:spPr>
      </p:pic>
      <p:pic>
        <p:nvPicPr>
          <p:cNvPr id="61" name="Resim 60">
            <a:extLst>
              <a:ext uri="{FF2B5EF4-FFF2-40B4-BE49-F238E27FC236}">
                <a16:creationId xmlns:a16="http://schemas.microsoft.com/office/drawing/2014/main" id="{8A66305B-CBEC-405D-BC50-4B5D1314DEC7}"/>
              </a:ext>
            </a:extLst>
          </p:cNvPr>
          <p:cNvPicPr>
            <a:picLocks noChangeAspect="1"/>
          </p:cNvPicPr>
          <p:nvPr/>
        </p:nvPicPr>
        <p:blipFill rotWithShape="1">
          <a:blip r:embed="rId6">
            <a:extLst>
              <a:ext uri="{28A0092B-C50C-407E-A947-70E740481C1C}">
                <a14:useLocalDpi xmlns:a14="http://schemas.microsoft.com/office/drawing/2010/main" val="0"/>
              </a:ext>
            </a:extLst>
          </a:blip>
          <a:srcRect l="21516" t="29210" r="15089" b="21725"/>
          <a:stretch/>
        </p:blipFill>
        <p:spPr>
          <a:xfrm>
            <a:off x="2166721" y="5696814"/>
            <a:ext cx="399568" cy="309248"/>
          </a:xfrm>
          <a:prstGeom prst="rect">
            <a:avLst/>
          </a:prstGeom>
        </p:spPr>
      </p:pic>
      <p:sp>
        <p:nvSpPr>
          <p:cNvPr id="62" name="Oval 61">
            <a:extLst>
              <a:ext uri="{FF2B5EF4-FFF2-40B4-BE49-F238E27FC236}">
                <a16:creationId xmlns:a16="http://schemas.microsoft.com/office/drawing/2014/main" id="{F2E73739-C19B-4185-ACEE-D425E0A419E0}"/>
              </a:ext>
            </a:extLst>
          </p:cNvPr>
          <p:cNvSpPr/>
          <p:nvPr/>
        </p:nvSpPr>
        <p:spPr>
          <a:xfrm rot="20316826">
            <a:off x="1562408" y="5569206"/>
            <a:ext cx="1105608" cy="80528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3" name="Ok: Sol 62">
            <a:extLst>
              <a:ext uri="{FF2B5EF4-FFF2-40B4-BE49-F238E27FC236}">
                <a16:creationId xmlns:a16="http://schemas.microsoft.com/office/drawing/2014/main" id="{99AD65B0-570A-4A18-8E66-80DC2FDDD98D}"/>
              </a:ext>
            </a:extLst>
          </p:cNvPr>
          <p:cNvSpPr/>
          <p:nvPr/>
        </p:nvSpPr>
        <p:spPr>
          <a:xfrm rot="5015705">
            <a:off x="1671066" y="5114708"/>
            <a:ext cx="541788" cy="446167"/>
          </a:xfrm>
          <a:prstGeom prst="leftArrow">
            <a:avLst>
              <a:gd name="adj1" fmla="val 9883"/>
              <a:gd name="adj2"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64" name="Resim 63">
            <a:extLst>
              <a:ext uri="{FF2B5EF4-FFF2-40B4-BE49-F238E27FC236}">
                <a16:creationId xmlns:a16="http://schemas.microsoft.com/office/drawing/2014/main" id="{210A199D-63C6-4ECA-84F0-4CB943792867}"/>
              </a:ext>
            </a:extLst>
          </p:cNvPr>
          <p:cNvPicPr>
            <a:picLocks noChangeAspect="1"/>
          </p:cNvPicPr>
          <p:nvPr/>
        </p:nvPicPr>
        <p:blipFill rotWithShape="1">
          <a:blip r:embed="rId6">
            <a:extLst>
              <a:ext uri="{28A0092B-C50C-407E-A947-70E740481C1C}">
                <a14:useLocalDpi xmlns:a14="http://schemas.microsoft.com/office/drawing/2010/main" val="0"/>
              </a:ext>
            </a:extLst>
          </a:blip>
          <a:srcRect l="21516" t="29210" r="15089" b="21725"/>
          <a:stretch/>
        </p:blipFill>
        <p:spPr>
          <a:xfrm>
            <a:off x="1702202" y="6003303"/>
            <a:ext cx="372255" cy="288109"/>
          </a:xfrm>
          <a:prstGeom prst="rect">
            <a:avLst/>
          </a:prstGeom>
        </p:spPr>
      </p:pic>
      <p:sp>
        <p:nvSpPr>
          <p:cNvPr id="65" name="Metin kutusu 64">
            <a:extLst>
              <a:ext uri="{FF2B5EF4-FFF2-40B4-BE49-F238E27FC236}">
                <a16:creationId xmlns:a16="http://schemas.microsoft.com/office/drawing/2014/main" id="{2FAC8C7A-597F-4EA0-9BA2-B6774D25394B}"/>
              </a:ext>
            </a:extLst>
          </p:cNvPr>
          <p:cNvSpPr txBox="1"/>
          <p:nvPr/>
        </p:nvSpPr>
        <p:spPr>
          <a:xfrm>
            <a:off x="1226808" y="3982235"/>
            <a:ext cx="1266692" cy="1200329"/>
          </a:xfrm>
          <a:prstGeom prst="rect">
            <a:avLst/>
          </a:prstGeom>
          <a:noFill/>
        </p:spPr>
        <p:txBody>
          <a:bodyPr wrap="none" rtlCol="0">
            <a:spAutoFit/>
          </a:bodyPr>
          <a:lstStyle/>
          <a:p>
            <a:pPr algn="ctr"/>
            <a:r>
              <a:rPr lang="tr-TR" sz="2400" b="1" dirty="0"/>
              <a:t>KAYALIK</a:t>
            </a:r>
            <a:br>
              <a:rPr lang="tr-TR" sz="2400" b="1" dirty="0"/>
            </a:br>
            <a:r>
              <a:rPr lang="tr-TR" sz="2400" b="1" dirty="0"/>
              <a:t>ULAŞIM </a:t>
            </a:r>
          </a:p>
          <a:p>
            <a:pPr algn="ctr"/>
            <a:r>
              <a:rPr lang="tr-TR" sz="2400" b="1" dirty="0"/>
              <a:t>ZOR</a:t>
            </a:r>
          </a:p>
        </p:txBody>
      </p:sp>
    </p:spTree>
    <p:extLst>
      <p:ext uri="{BB962C8B-B14F-4D97-AF65-F5344CB8AC3E}">
        <p14:creationId xmlns:p14="http://schemas.microsoft.com/office/powerpoint/2010/main" val="1077132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par>
                                <p:cTn id="18" presetID="10" presetClass="entr" presetSubtype="0" fill="hold" nodeType="with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fade">
                                      <p:cBhvr>
                                        <p:cTn id="20" dur="500"/>
                                        <p:tgtEl>
                                          <p:spTgt spid="32"/>
                                        </p:tgtEl>
                                      </p:cBhvr>
                                    </p:animEffect>
                                  </p:childTnLst>
                                </p:cTn>
                              </p:par>
                              <p:par>
                                <p:cTn id="21" presetID="10" presetClass="entr" presetSubtype="0"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500"/>
                                        <p:tgtEl>
                                          <p:spTgt spid="33"/>
                                        </p:tgtEl>
                                      </p:cBhvr>
                                    </p:animEffect>
                                  </p:childTnLst>
                                </p:cTn>
                              </p:par>
                              <p:par>
                                <p:cTn id="24" presetID="10" presetClass="entr" presetSubtype="0" fill="hold"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childTnLst>
                                </p:cTn>
                              </p:par>
                              <p:par>
                                <p:cTn id="27" presetID="10" presetClass="entr" presetSubtype="0"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500"/>
                                        <p:tgtEl>
                                          <p:spTgt spid="26"/>
                                        </p:tgtEl>
                                      </p:cBhvr>
                                    </p:animEffect>
                                  </p:childTnLst>
                                </p:cTn>
                              </p:par>
                              <p:par>
                                <p:cTn id="30" presetID="10" presetClass="entr" presetSubtype="0" fill="hold"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par>
                                <p:cTn id="33" presetID="10" presetClass="entr" presetSubtype="0" fill="hold" nodeType="with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500"/>
                                        <p:tgtEl>
                                          <p:spTgt spid="28"/>
                                        </p:tgtEl>
                                      </p:cBhvr>
                                    </p:animEffect>
                                  </p:childTnLst>
                                </p:cTn>
                              </p:par>
                              <p:par>
                                <p:cTn id="36" presetID="10" presetClass="entr" presetSubtype="0" fill="hold" nodeType="with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fade">
                                      <p:cBhvr>
                                        <p:cTn id="38" dur="500"/>
                                        <p:tgtEl>
                                          <p:spTgt spid="29"/>
                                        </p:tgtEl>
                                      </p:cBhvr>
                                    </p:animEffect>
                                  </p:childTnLst>
                                </p:cTn>
                              </p:par>
                              <p:par>
                                <p:cTn id="39" presetID="10" presetClass="entr" presetSubtype="0" fill="hold" nodeType="with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fade">
                                      <p:cBhvr>
                                        <p:cTn id="41" dur="500"/>
                                        <p:tgtEl>
                                          <p:spTgt spid="30"/>
                                        </p:tgtEl>
                                      </p:cBhvr>
                                    </p:animEffect>
                                  </p:childTnLst>
                                </p:cTn>
                              </p:par>
                              <p:par>
                                <p:cTn id="42" presetID="10" presetClass="entr" presetSubtype="0" fill="hold"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500"/>
                                        <p:tgtEl>
                                          <p:spTgt spid="13"/>
                                        </p:tgtEl>
                                      </p:cBhvr>
                                    </p:animEffect>
                                  </p:childTnLst>
                                </p:cTn>
                              </p:par>
                              <p:par>
                                <p:cTn id="45" presetID="10" presetClass="entr" presetSubtype="0"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par>
                                <p:cTn id="48" presetID="10" presetClass="entr" presetSubtype="0" fill="hold" nodeType="with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500"/>
                                        <p:tgtEl>
                                          <p:spTgt spid="16"/>
                                        </p:tgtEl>
                                      </p:cBhvr>
                                    </p:animEffect>
                                  </p:childTnLst>
                                </p:cTn>
                              </p:par>
                              <p:par>
                                <p:cTn id="51" presetID="10" presetClass="entr" presetSubtype="0" fill="hold" nodeType="with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500"/>
                                        <p:tgtEl>
                                          <p:spTgt spid="15"/>
                                        </p:tgtEl>
                                      </p:cBhvr>
                                    </p:animEffect>
                                  </p:childTnLst>
                                </p:cTn>
                              </p:par>
                              <p:par>
                                <p:cTn id="54" presetID="10" presetClass="entr" presetSubtype="0" fill="hold" nodeType="with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fade">
                                      <p:cBhvr>
                                        <p:cTn id="56" dur="500"/>
                                        <p:tgtEl>
                                          <p:spTgt spid="11"/>
                                        </p:tgtEl>
                                      </p:cBhvr>
                                    </p:animEffect>
                                  </p:childTnLst>
                                </p:cTn>
                              </p:par>
                              <p:par>
                                <p:cTn id="57" presetID="10" presetClass="entr" presetSubtype="0" fill="hold" nodeType="with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fade">
                                      <p:cBhvr>
                                        <p:cTn id="59" dur="500"/>
                                        <p:tgtEl>
                                          <p:spTgt spid="14"/>
                                        </p:tgtEl>
                                      </p:cBhvr>
                                    </p:animEffect>
                                  </p:childTnLst>
                                </p:cTn>
                              </p:par>
                              <p:par>
                                <p:cTn id="60" presetID="10" presetClass="entr" presetSubtype="0" fill="hold" nodeType="withEffect">
                                  <p:stCondLst>
                                    <p:cond delay="0"/>
                                  </p:stCondLst>
                                  <p:childTnLst>
                                    <p:set>
                                      <p:cBhvr>
                                        <p:cTn id="61" dur="1" fill="hold">
                                          <p:stCondLst>
                                            <p:cond delay="0"/>
                                          </p:stCondLst>
                                        </p:cTn>
                                        <p:tgtEl>
                                          <p:spTgt spid="10"/>
                                        </p:tgtEl>
                                        <p:attrNameLst>
                                          <p:attrName>style.visibility</p:attrName>
                                        </p:attrNameLst>
                                      </p:cBhvr>
                                      <p:to>
                                        <p:strVal val="visible"/>
                                      </p:to>
                                    </p:set>
                                    <p:animEffect transition="in" filter="fade">
                                      <p:cBhvr>
                                        <p:cTn id="62" dur="500"/>
                                        <p:tgtEl>
                                          <p:spTgt spid="10"/>
                                        </p:tgtEl>
                                      </p:cBhvr>
                                    </p:animEffect>
                                  </p:childTnLst>
                                </p:cTn>
                              </p:par>
                              <p:par>
                                <p:cTn id="63" presetID="10" presetClass="entr" presetSubtype="0" fill="hold" nodeType="withEffect">
                                  <p:stCondLst>
                                    <p:cond delay="0"/>
                                  </p:stCondLst>
                                  <p:childTnLst>
                                    <p:set>
                                      <p:cBhvr>
                                        <p:cTn id="64" dur="1" fill="hold">
                                          <p:stCondLst>
                                            <p:cond delay="0"/>
                                          </p:stCondLst>
                                        </p:cTn>
                                        <p:tgtEl>
                                          <p:spTgt spid="7"/>
                                        </p:tgtEl>
                                        <p:attrNameLst>
                                          <p:attrName>style.visibility</p:attrName>
                                        </p:attrNameLst>
                                      </p:cBhvr>
                                      <p:to>
                                        <p:strVal val="visible"/>
                                      </p:to>
                                    </p:set>
                                    <p:animEffect transition="in" filter="fade">
                                      <p:cBhvr>
                                        <p:cTn id="65" dur="500"/>
                                        <p:tgtEl>
                                          <p:spTgt spid="7"/>
                                        </p:tgtEl>
                                      </p:cBhvr>
                                    </p:animEffect>
                                  </p:childTnLst>
                                </p:cTn>
                              </p:par>
                              <p:par>
                                <p:cTn id="66" presetID="10" presetClass="entr" presetSubtype="0" fill="hold" nodeType="withEffect">
                                  <p:stCondLst>
                                    <p:cond delay="0"/>
                                  </p:stCondLst>
                                  <p:childTnLst>
                                    <p:set>
                                      <p:cBhvr>
                                        <p:cTn id="67" dur="1" fill="hold">
                                          <p:stCondLst>
                                            <p:cond delay="0"/>
                                          </p:stCondLst>
                                        </p:cTn>
                                        <p:tgtEl>
                                          <p:spTgt spid="22"/>
                                        </p:tgtEl>
                                        <p:attrNameLst>
                                          <p:attrName>style.visibility</p:attrName>
                                        </p:attrNameLst>
                                      </p:cBhvr>
                                      <p:to>
                                        <p:strVal val="visible"/>
                                      </p:to>
                                    </p:set>
                                    <p:animEffect transition="in" filter="fade">
                                      <p:cBhvr>
                                        <p:cTn id="68" dur="500"/>
                                        <p:tgtEl>
                                          <p:spTgt spid="22"/>
                                        </p:tgtEl>
                                      </p:cBhvr>
                                    </p:animEffect>
                                  </p:childTnLst>
                                </p:cTn>
                              </p:par>
                              <p:par>
                                <p:cTn id="69" presetID="10" presetClass="entr" presetSubtype="0" fill="hold" nodeType="withEffect">
                                  <p:stCondLst>
                                    <p:cond delay="0"/>
                                  </p:stCondLst>
                                  <p:childTnLst>
                                    <p:set>
                                      <p:cBhvr>
                                        <p:cTn id="70" dur="1" fill="hold">
                                          <p:stCondLst>
                                            <p:cond delay="0"/>
                                          </p:stCondLst>
                                        </p:cTn>
                                        <p:tgtEl>
                                          <p:spTgt spid="23"/>
                                        </p:tgtEl>
                                        <p:attrNameLst>
                                          <p:attrName>style.visibility</p:attrName>
                                        </p:attrNameLst>
                                      </p:cBhvr>
                                      <p:to>
                                        <p:strVal val="visible"/>
                                      </p:to>
                                    </p:set>
                                    <p:animEffect transition="in" filter="fade">
                                      <p:cBhvr>
                                        <p:cTn id="71" dur="500"/>
                                        <p:tgtEl>
                                          <p:spTgt spid="23"/>
                                        </p:tgtEl>
                                      </p:cBhvr>
                                    </p:animEffect>
                                  </p:childTnLst>
                                </p:cTn>
                              </p:par>
                              <p:par>
                                <p:cTn id="72" presetID="10" presetClass="entr" presetSubtype="0" fill="hold" nodeType="withEffect">
                                  <p:stCondLst>
                                    <p:cond delay="0"/>
                                  </p:stCondLst>
                                  <p:childTnLst>
                                    <p:set>
                                      <p:cBhvr>
                                        <p:cTn id="73" dur="1" fill="hold">
                                          <p:stCondLst>
                                            <p:cond delay="0"/>
                                          </p:stCondLst>
                                        </p:cTn>
                                        <p:tgtEl>
                                          <p:spTgt spid="24"/>
                                        </p:tgtEl>
                                        <p:attrNameLst>
                                          <p:attrName>style.visibility</p:attrName>
                                        </p:attrNameLst>
                                      </p:cBhvr>
                                      <p:to>
                                        <p:strVal val="visible"/>
                                      </p:to>
                                    </p:set>
                                    <p:animEffect transition="in" filter="fade">
                                      <p:cBhvr>
                                        <p:cTn id="74" dur="500"/>
                                        <p:tgtEl>
                                          <p:spTgt spid="24"/>
                                        </p:tgtEl>
                                      </p:cBhvr>
                                    </p:animEffect>
                                  </p:childTnLst>
                                </p:cTn>
                              </p:par>
                              <p:par>
                                <p:cTn id="75" presetID="10" presetClass="entr" presetSubtype="0" fill="hold" nodeType="withEffect">
                                  <p:stCondLst>
                                    <p:cond delay="0"/>
                                  </p:stCondLst>
                                  <p:childTnLst>
                                    <p:set>
                                      <p:cBhvr>
                                        <p:cTn id="76" dur="1" fill="hold">
                                          <p:stCondLst>
                                            <p:cond delay="0"/>
                                          </p:stCondLst>
                                        </p:cTn>
                                        <p:tgtEl>
                                          <p:spTgt spid="21"/>
                                        </p:tgtEl>
                                        <p:attrNameLst>
                                          <p:attrName>style.visibility</p:attrName>
                                        </p:attrNameLst>
                                      </p:cBhvr>
                                      <p:to>
                                        <p:strVal val="visible"/>
                                      </p:to>
                                    </p:set>
                                    <p:animEffect transition="in" filter="fade">
                                      <p:cBhvr>
                                        <p:cTn id="77" dur="500"/>
                                        <p:tgtEl>
                                          <p:spTgt spid="21"/>
                                        </p:tgtEl>
                                      </p:cBhvr>
                                    </p:animEffect>
                                  </p:childTnLst>
                                </p:cTn>
                              </p:par>
                              <p:par>
                                <p:cTn id="78" presetID="10" presetClass="entr" presetSubtype="0" fill="hold" nodeType="withEffect">
                                  <p:stCondLst>
                                    <p:cond delay="0"/>
                                  </p:stCondLst>
                                  <p:childTnLst>
                                    <p:set>
                                      <p:cBhvr>
                                        <p:cTn id="79" dur="1" fill="hold">
                                          <p:stCondLst>
                                            <p:cond delay="0"/>
                                          </p:stCondLst>
                                        </p:cTn>
                                        <p:tgtEl>
                                          <p:spTgt spid="20"/>
                                        </p:tgtEl>
                                        <p:attrNameLst>
                                          <p:attrName>style.visibility</p:attrName>
                                        </p:attrNameLst>
                                      </p:cBhvr>
                                      <p:to>
                                        <p:strVal val="visible"/>
                                      </p:to>
                                    </p:set>
                                    <p:animEffect transition="in" filter="fade">
                                      <p:cBhvr>
                                        <p:cTn id="80" dur="500"/>
                                        <p:tgtEl>
                                          <p:spTgt spid="20"/>
                                        </p:tgtEl>
                                      </p:cBhvr>
                                    </p:animEffect>
                                  </p:childTnLst>
                                </p:cTn>
                              </p:par>
                              <p:par>
                                <p:cTn id="81" presetID="10" presetClass="entr" presetSubtype="0" fill="hold" nodeType="withEffect">
                                  <p:stCondLst>
                                    <p:cond delay="0"/>
                                  </p:stCondLst>
                                  <p:childTnLst>
                                    <p:set>
                                      <p:cBhvr>
                                        <p:cTn id="82" dur="1" fill="hold">
                                          <p:stCondLst>
                                            <p:cond delay="0"/>
                                          </p:stCondLst>
                                        </p:cTn>
                                        <p:tgtEl>
                                          <p:spTgt spid="19"/>
                                        </p:tgtEl>
                                        <p:attrNameLst>
                                          <p:attrName>style.visibility</p:attrName>
                                        </p:attrNameLst>
                                      </p:cBhvr>
                                      <p:to>
                                        <p:strVal val="visible"/>
                                      </p:to>
                                    </p:set>
                                    <p:animEffect transition="in" filter="fade">
                                      <p:cBhvr>
                                        <p:cTn id="83" dur="500"/>
                                        <p:tgtEl>
                                          <p:spTgt spid="19"/>
                                        </p:tgtEl>
                                      </p:cBhvr>
                                    </p:animEffect>
                                  </p:childTnLst>
                                </p:cTn>
                              </p:par>
                              <p:par>
                                <p:cTn id="84" presetID="10" presetClass="entr" presetSubtype="0" fill="hold" nodeType="withEffect">
                                  <p:stCondLst>
                                    <p:cond delay="0"/>
                                  </p:stCondLst>
                                  <p:childTnLst>
                                    <p:set>
                                      <p:cBhvr>
                                        <p:cTn id="85" dur="1" fill="hold">
                                          <p:stCondLst>
                                            <p:cond delay="0"/>
                                          </p:stCondLst>
                                        </p:cTn>
                                        <p:tgtEl>
                                          <p:spTgt spid="18"/>
                                        </p:tgtEl>
                                        <p:attrNameLst>
                                          <p:attrName>style.visibility</p:attrName>
                                        </p:attrNameLst>
                                      </p:cBhvr>
                                      <p:to>
                                        <p:strVal val="visible"/>
                                      </p:to>
                                    </p:set>
                                    <p:animEffect transition="in" filter="fade">
                                      <p:cBhvr>
                                        <p:cTn id="86" dur="500"/>
                                        <p:tgtEl>
                                          <p:spTgt spid="18"/>
                                        </p:tgtEl>
                                      </p:cBhvr>
                                    </p:animEffect>
                                  </p:childTnLst>
                                </p:cTn>
                              </p:par>
                              <p:par>
                                <p:cTn id="87" presetID="10" presetClass="entr" presetSubtype="0" fill="hold" nodeType="withEffect">
                                  <p:stCondLst>
                                    <p:cond delay="0"/>
                                  </p:stCondLst>
                                  <p:childTnLst>
                                    <p:set>
                                      <p:cBhvr>
                                        <p:cTn id="88" dur="1" fill="hold">
                                          <p:stCondLst>
                                            <p:cond delay="0"/>
                                          </p:stCondLst>
                                        </p:cTn>
                                        <p:tgtEl>
                                          <p:spTgt spid="17"/>
                                        </p:tgtEl>
                                        <p:attrNameLst>
                                          <p:attrName>style.visibility</p:attrName>
                                        </p:attrNameLst>
                                      </p:cBhvr>
                                      <p:to>
                                        <p:strVal val="visible"/>
                                      </p:to>
                                    </p:set>
                                    <p:animEffect transition="in" filter="fade">
                                      <p:cBhvr>
                                        <p:cTn id="89" dur="500"/>
                                        <p:tgtEl>
                                          <p:spTgt spid="17"/>
                                        </p:tgtEl>
                                      </p:cBhvr>
                                    </p:animEffect>
                                  </p:childTnLst>
                                </p:cTn>
                              </p:par>
                              <p:par>
                                <p:cTn id="90" presetID="10" presetClass="entr" presetSubtype="0" fill="hold" nodeType="withEffect">
                                  <p:stCondLst>
                                    <p:cond delay="0"/>
                                  </p:stCondLst>
                                  <p:childTnLst>
                                    <p:set>
                                      <p:cBhvr>
                                        <p:cTn id="91" dur="1" fill="hold">
                                          <p:stCondLst>
                                            <p:cond delay="0"/>
                                          </p:stCondLst>
                                        </p:cTn>
                                        <p:tgtEl>
                                          <p:spTgt spid="61"/>
                                        </p:tgtEl>
                                        <p:attrNameLst>
                                          <p:attrName>style.visibility</p:attrName>
                                        </p:attrNameLst>
                                      </p:cBhvr>
                                      <p:to>
                                        <p:strVal val="visible"/>
                                      </p:to>
                                    </p:set>
                                    <p:animEffect transition="in" filter="fade">
                                      <p:cBhvr>
                                        <p:cTn id="92" dur="500"/>
                                        <p:tgtEl>
                                          <p:spTgt spid="61"/>
                                        </p:tgtEl>
                                      </p:cBhvr>
                                    </p:animEffect>
                                  </p:childTnLst>
                                </p:cTn>
                              </p:par>
                              <p:par>
                                <p:cTn id="93" presetID="10" presetClass="entr" presetSubtype="0" fill="hold" nodeType="withEffect">
                                  <p:stCondLst>
                                    <p:cond delay="0"/>
                                  </p:stCondLst>
                                  <p:childTnLst>
                                    <p:set>
                                      <p:cBhvr>
                                        <p:cTn id="94" dur="1" fill="hold">
                                          <p:stCondLst>
                                            <p:cond delay="0"/>
                                          </p:stCondLst>
                                        </p:cTn>
                                        <p:tgtEl>
                                          <p:spTgt spid="58"/>
                                        </p:tgtEl>
                                        <p:attrNameLst>
                                          <p:attrName>style.visibility</p:attrName>
                                        </p:attrNameLst>
                                      </p:cBhvr>
                                      <p:to>
                                        <p:strVal val="visible"/>
                                      </p:to>
                                    </p:set>
                                    <p:animEffect transition="in" filter="fade">
                                      <p:cBhvr>
                                        <p:cTn id="95" dur="500"/>
                                        <p:tgtEl>
                                          <p:spTgt spid="58"/>
                                        </p:tgtEl>
                                      </p:cBhvr>
                                    </p:animEffect>
                                  </p:childTnLst>
                                </p:cTn>
                              </p:par>
                              <p:par>
                                <p:cTn id="96" presetID="10" presetClass="entr" presetSubtype="0" fill="hold" nodeType="withEffect">
                                  <p:stCondLst>
                                    <p:cond delay="0"/>
                                  </p:stCondLst>
                                  <p:childTnLst>
                                    <p:set>
                                      <p:cBhvr>
                                        <p:cTn id="97" dur="1" fill="hold">
                                          <p:stCondLst>
                                            <p:cond delay="0"/>
                                          </p:stCondLst>
                                        </p:cTn>
                                        <p:tgtEl>
                                          <p:spTgt spid="64"/>
                                        </p:tgtEl>
                                        <p:attrNameLst>
                                          <p:attrName>style.visibility</p:attrName>
                                        </p:attrNameLst>
                                      </p:cBhvr>
                                      <p:to>
                                        <p:strVal val="visible"/>
                                      </p:to>
                                    </p:set>
                                    <p:animEffect transition="in" filter="fade">
                                      <p:cBhvr>
                                        <p:cTn id="98" dur="500"/>
                                        <p:tgtEl>
                                          <p:spTgt spid="64"/>
                                        </p:tgtEl>
                                      </p:cBhvr>
                                    </p:animEffect>
                                  </p:childTnLst>
                                </p:cTn>
                              </p:par>
                              <p:par>
                                <p:cTn id="99" presetID="10" presetClass="entr" presetSubtype="0" fill="hold" nodeType="withEffect">
                                  <p:stCondLst>
                                    <p:cond delay="0"/>
                                  </p:stCondLst>
                                  <p:childTnLst>
                                    <p:set>
                                      <p:cBhvr>
                                        <p:cTn id="100" dur="1" fill="hold">
                                          <p:stCondLst>
                                            <p:cond delay="0"/>
                                          </p:stCondLst>
                                        </p:cTn>
                                        <p:tgtEl>
                                          <p:spTgt spid="60"/>
                                        </p:tgtEl>
                                        <p:attrNameLst>
                                          <p:attrName>style.visibility</p:attrName>
                                        </p:attrNameLst>
                                      </p:cBhvr>
                                      <p:to>
                                        <p:strVal val="visible"/>
                                      </p:to>
                                    </p:set>
                                    <p:animEffect transition="in" filter="fade">
                                      <p:cBhvr>
                                        <p:cTn id="101" dur="500"/>
                                        <p:tgtEl>
                                          <p:spTgt spid="60"/>
                                        </p:tgtEl>
                                      </p:cBhvr>
                                    </p:animEffect>
                                  </p:childTnLst>
                                </p:cTn>
                              </p:par>
                              <p:par>
                                <p:cTn id="102" presetID="10" presetClass="entr" presetSubtype="0" fill="hold" nodeType="withEffect">
                                  <p:stCondLst>
                                    <p:cond delay="0"/>
                                  </p:stCondLst>
                                  <p:childTnLst>
                                    <p:set>
                                      <p:cBhvr>
                                        <p:cTn id="103" dur="1" fill="hold">
                                          <p:stCondLst>
                                            <p:cond delay="0"/>
                                          </p:stCondLst>
                                        </p:cTn>
                                        <p:tgtEl>
                                          <p:spTgt spid="47"/>
                                        </p:tgtEl>
                                        <p:attrNameLst>
                                          <p:attrName>style.visibility</p:attrName>
                                        </p:attrNameLst>
                                      </p:cBhvr>
                                      <p:to>
                                        <p:strVal val="visible"/>
                                      </p:to>
                                    </p:set>
                                    <p:animEffect transition="in" filter="fade">
                                      <p:cBhvr>
                                        <p:cTn id="104" dur="500"/>
                                        <p:tgtEl>
                                          <p:spTgt spid="47"/>
                                        </p:tgtEl>
                                      </p:cBhvr>
                                    </p:animEffect>
                                  </p:childTnLst>
                                </p:cTn>
                              </p:par>
                              <p:par>
                                <p:cTn id="105" presetID="10" presetClass="entr" presetSubtype="0" fill="hold" nodeType="withEffect">
                                  <p:stCondLst>
                                    <p:cond delay="0"/>
                                  </p:stCondLst>
                                  <p:childTnLst>
                                    <p:set>
                                      <p:cBhvr>
                                        <p:cTn id="106" dur="1" fill="hold">
                                          <p:stCondLst>
                                            <p:cond delay="0"/>
                                          </p:stCondLst>
                                        </p:cTn>
                                        <p:tgtEl>
                                          <p:spTgt spid="48"/>
                                        </p:tgtEl>
                                        <p:attrNameLst>
                                          <p:attrName>style.visibility</p:attrName>
                                        </p:attrNameLst>
                                      </p:cBhvr>
                                      <p:to>
                                        <p:strVal val="visible"/>
                                      </p:to>
                                    </p:set>
                                    <p:animEffect transition="in" filter="fade">
                                      <p:cBhvr>
                                        <p:cTn id="107" dur="500"/>
                                        <p:tgtEl>
                                          <p:spTgt spid="48"/>
                                        </p:tgtEl>
                                      </p:cBhvr>
                                    </p:animEffect>
                                  </p:childTnLst>
                                </p:cTn>
                              </p:par>
                              <p:par>
                                <p:cTn id="108" presetID="10" presetClass="entr" presetSubtype="0" fill="hold" nodeType="withEffect">
                                  <p:stCondLst>
                                    <p:cond delay="0"/>
                                  </p:stCondLst>
                                  <p:childTnLst>
                                    <p:set>
                                      <p:cBhvr>
                                        <p:cTn id="109" dur="1" fill="hold">
                                          <p:stCondLst>
                                            <p:cond delay="0"/>
                                          </p:stCondLst>
                                        </p:cTn>
                                        <p:tgtEl>
                                          <p:spTgt spid="49"/>
                                        </p:tgtEl>
                                        <p:attrNameLst>
                                          <p:attrName>style.visibility</p:attrName>
                                        </p:attrNameLst>
                                      </p:cBhvr>
                                      <p:to>
                                        <p:strVal val="visible"/>
                                      </p:to>
                                    </p:set>
                                    <p:animEffect transition="in" filter="fade">
                                      <p:cBhvr>
                                        <p:cTn id="110" dur="500"/>
                                        <p:tgtEl>
                                          <p:spTgt spid="49"/>
                                        </p:tgtEl>
                                      </p:cBhvr>
                                    </p:animEffect>
                                  </p:childTnLst>
                                </p:cTn>
                              </p:par>
                              <p:par>
                                <p:cTn id="111" presetID="10" presetClass="entr" presetSubtype="0" fill="hold" nodeType="withEffect">
                                  <p:stCondLst>
                                    <p:cond delay="0"/>
                                  </p:stCondLst>
                                  <p:childTnLst>
                                    <p:set>
                                      <p:cBhvr>
                                        <p:cTn id="112" dur="1" fill="hold">
                                          <p:stCondLst>
                                            <p:cond delay="0"/>
                                          </p:stCondLst>
                                        </p:cTn>
                                        <p:tgtEl>
                                          <p:spTgt spid="51"/>
                                        </p:tgtEl>
                                        <p:attrNameLst>
                                          <p:attrName>style.visibility</p:attrName>
                                        </p:attrNameLst>
                                      </p:cBhvr>
                                      <p:to>
                                        <p:strVal val="visible"/>
                                      </p:to>
                                    </p:set>
                                    <p:animEffect transition="in" filter="fade">
                                      <p:cBhvr>
                                        <p:cTn id="113" dur="500"/>
                                        <p:tgtEl>
                                          <p:spTgt spid="51"/>
                                        </p:tgtEl>
                                      </p:cBhvr>
                                    </p:animEffect>
                                  </p:childTnLst>
                                </p:cTn>
                              </p:par>
                            </p:childTnLst>
                          </p:cTn>
                        </p:par>
                      </p:childTnLst>
                    </p:cTn>
                  </p:par>
                  <p:par>
                    <p:cTn id="114" fill="hold">
                      <p:stCondLst>
                        <p:cond delay="indefinite"/>
                      </p:stCondLst>
                      <p:childTnLst>
                        <p:par>
                          <p:cTn id="115" fill="hold">
                            <p:stCondLst>
                              <p:cond delay="0"/>
                            </p:stCondLst>
                            <p:childTnLst>
                              <p:par>
                                <p:cTn id="116" presetID="10" presetClass="entr" presetSubtype="0" fill="hold" grpId="0" nodeType="clickEffect">
                                  <p:stCondLst>
                                    <p:cond delay="0"/>
                                  </p:stCondLst>
                                  <p:childTnLst>
                                    <p:set>
                                      <p:cBhvr>
                                        <p:cTn id="117" dur="1" fill="hold">
                                          <p:stCondLst>
                                            <p:cond delay="0"/>
                                          </p:stCondLst>
                                        </p:cTn>
                                        <p:tgtEl>
                                          <p:spTgt spid="37"/>
                                        </p:tgtEl>
                                        <p:attrNameLst>
                                          <p:attrName>style.visibility</p:attrName>
                                        </p:attrNameLst>
                                      </p:cBhvr>
                                      <p:to>
                                        <p:strVal val="visible"/>
                                      </p:to>
                                    </p:set>
                                    <p:animEffect transition="in" filter="fade">
                                      <p:cBhvr>
                                        <p:cTn id="118" dur="500"/>
                                        <p:tgtEl>
                                          <p:spTgt spid="37"/>
                                        </p:tgtEl>
                                      </p:cBhvr>
                                    </p:animEffect>
                                  </p:childTnLst>
                                </p:cTn>
                              </p:par>
                              <p:par>
                                <p:cTn id="119" presetID="10" presetClass="entr" presetSubtype="0" fill="hold" grpId="0" nodeType="withEffect">
                                  <p:stCondLst>
                                    <p:cond delay="0"/>
                                  </p:stCondLst>
                                  <p:childTnLst>
                                    <p:set>
                                      <p:cBhvr>
                                        <p:cTn id="120" dur="1" fill="hold">
                                          <p:stCondLst>
                                            <p:cond delay="0"/>
                                          </p:stCondLst>
                                        </p:cTn>
                                        <p:tgtEl>
                                          <p:spTgt spid="34"/>
                                        </p:tgtEl>
                                        <p:attrNameLst>
                                          <p:attrName>style.visibility</p:attrName>
                                        </p:attrNameLst>
                                      </p:cBhvr>
                                      <p:to>
                                        <p:strVal val="visible"/>
                                      </p:to>
                                    </p:set>
                                    <p:animEffect transition="in" filter="fade">
                                      <p:cBhvr>
                                        <p:cTn id="121" dur="500"/>
                                        <p:tgtEl>
                                          <p:spTgt spid="34"/>
                                        </p:tgtEl>
                                      </p:cBhvr>
                                    </p:animEffect>
                                  </p:childTnLst>
                                </p:cTn>
                              </p:par>
                              <p:par>
                                <p:cTn id="122" presetID="10" presetClass="entr" presetSubtype="0" fill="hold" grpId="0" nodeType="withEffect">
                                  <p:stCondLst>
                                    <p:cond delay="0"/>
                                  </p:stCondLst>
                                  <p:childTnLst>
                                    <p:set>
                                      <p:cBhvr>
                                        <p:cTn id="123" dur="1" fill="hold">
                                          <p:stCondLst>
                                            <p:cond delay="0"/>
                                          </p:stCondLst>
                                        </p:cTn>
                                        <p:tgtEl>
                                          <p:spTgt spid="35"/>
                                        </p:tgtEl>
                                        <p:attrNameLst>
                                          <p:attrName>style.visibility</p:attrName>
                                        </p:attrNameLst>
                                      </p:cBhvr>
                                      <p:to>
                                        <p:strVal val="visible"/>
                                      </p:to>
                                    </p:set>
                                    <p:animEffect transition="in" filter="fade">
                                      <p:cBhvr>
                                        <p:cTn id="124" dur="500"/>
                                        <p:tgtEl>
                                          <p:spTgt spid="35"/>
                                        </p:tgtEl>
                                      </p:cBhvr>
                                    </p:animEffect>
                                  </p:childTnLst>
                                </p:cTn>
                              </p:par>
                              <p:par>
                                <p:cTn id="125" presetID="10" presetClass="entr" presetSubtype="0" fill="hold" grpId="0" nodeType="withEffect">
                                  <p:stCondLst>
                                    <p:cond delay="0"/>
                                  </p:stCondLst>
                                  <p:childTnLst>
                                    <p:set>
                                      <p:cBhvr>
                                        <p:cTn id="126" dur="1" fill="hold">
                                          <p:stCondLst>
                                            <p:cond delay="0"/>
                                          </p:stCondLst>
                                        </p:cTn>
                                        <p:tgtEl>
                                          <p:spTgt spid="36"/>
                                        </p:tgtEl>
                                        <p:attrNameLst>
                                          <p:attrName>style.visibility</p:attrName>
                                        </p:attrNameLst>
                                      </p:cBhvr>
                                      <p:to>
                                        <p:strVal val="visible"/>
                                      </p:to>
                                    </p:set>
                                    <p:animEffect transition="in" filter="fade">
                                      <p:cBhvr>
                                        <p:cTn id="127" dur="500"/>
                                        <p:tgtEl>
                                          <p:spTgt spid="36"/>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grpId="0" nodeType="clickEffect">
                                  <p:stCondLst>
                                    <p:cond delay="0"/>
                                  </p:stCondLst>
                                  <p:childTnLst>
                                    <p:set>
                                      <p:cBhvr>
                                        <p:cTn id="131" dur="1" fill="hold">
                                          <p:stCondLst>
                                            <p:cond delay="0"/>
                                          </p:stCondLst>
                                        </p:cTn>
                                        <p:tgtEl>
                                          <p:spTgt spid="38"/>
                                        </p:tgtEl>
                                        <p:attrNameLst>
                                          <p:attrName>style.visibility</p:attrName>
                                        </p:attrNameLst>
                                      </p:cBhvr>
                                      <p:to>
                                        <p:strVal val="visible"/>
                                      </p:to>
                                    </p:set>
                                    <p:animEffect transition="in" filter="fade">
                                      <p:cBhvr>
                                        <p:cTn id="132" dur="500"/>
                                        <p:tgtEl>
                                          <p:spTgt spid="38"/>
                                        </p:tgtEl>
                                      </p:cBhvr>
                                    </p:animEffect>
                                  </p:childTnLst>
                                </p:cTn>
                              </p:par>
                            </p:childTnLst>
                          </p:cTn>
                        </p:par>
                      </p:childTnLst>
                    </p:cTn>
                  </p:par>
                  <p:par>
                    <p:cTn id="133" fill="hold">
                      <p:stCondLst>
                        <p:cond delay="indefinite"/>
                      </p:stCondLst>
                      <p:childTnLst>
                        <p:par>
                          <p:cTn id="134" fill="hold">
                            <p:stCondLst>
                              <p:cond delay="0"/>
                            </p:stCondLst>
                            <p:childTnLst>
                              <p:par>
                                <p:cTn id="135" presetID="10" presetClass="entr" presetSubtype="0" fill="hold" grpId="0" nodeType="clickEffect">
                                  <p:stCondLst>
                                    <p:cond delay="0"/>
                                  </p:stCondLst>
                                  <p:childTnLst>
                                    <p:set>
                                      <p:cBhvr>
                                        <p:cTn id="136" dur="1" fill="hold">
                                          <p:stCondLst>
                                            <p:cond delay="0"/>
                                          </p:stCondLst>
                                        </p:cTn>
                                        <p:tgtEl>
                                          <p:spTgt spid="62"/>
                                        </p:tgtEl>
                                        <p:attrNameLst>
                                          <p:attrName>style.visibility</p:attrName>
                                        </p:attrNameLst>
                                      </p:cBhvr>
                                      <p:to>
                                        <p:strVal val="visible"/>
                                      </p:to>
                                    </p:set>
                                    <p:animEffect transition="in" filter="fade">
                                      <p:cBhvr>
                                        <p:cTn id="137" dur="500"/>
                                        <p:tgtEl>
                                          <p:spTgt spid="62"/>
                                        </p:tgtEl>
                                      </p:cBhvr>
                                    </p:animEffect>
                                  </p:childTnLst>
                                </p:cTn>
                              </p:par>
                              <p:par>
                                <p:cTn id="138" presetID="10" presetClass="entr" presetSubtype="0" fill="hold" grpId="0" nodeType="withEffect">
                                  <p:stCondLst>
                                    <p:cond delay="0"/>
                                  </p:stCondLst>
                                  <p:childTnLst>
                                    <p:set>
                                      <p:cBhvr>
                                        <p:cTn id="139" dur="1" fill="hold">
                                          <p:stCondLst>
                                            <p:cond delay="0"/>
                                          </p:stCondLst>
                                        </p:cTn>
                                        <p:tgtEl>
                                          <p:spTgt spid="63"/>
                                        </p:tgtEl>
                                        <p:attrNameLst>
                                          <p:attrName>style.visibility</p:attrName>
                                        </p:attrNameLst>
                                      </p:cBhvr>
                                      <p:to>
                                        <p:strVal val="visible"/>
                                      </p:to>
                                    </p:set>
                                    <p:animEffect transition="in" filter="fade">
                                      <p:cBhvr>
                                        <p:cTn id="140" dur="500"/>
                                        <p:tgtEl>
                                          <p:spTgt spid="63"/>
                                        </p:tgtEl>
                                      </p:cBhvr>
                                    </p:animEffect>
                                  </p:childTnLst>
                                </p:cTn>
                              </p:par>
                            </p:childTnLst>
                          </p:cTn>
                        </p:par>
                      </p:childTnLst>
                    </p:cTn>
                  </p:par>
                  <p:par>
                    <p:cTn id="141" fill="hold">
                      <p:stCondLst>
                        <p:cond delay="indefinite"/>
                      </p:stCondLst>
                      <p:childTnLst>
                        <p:par>
                          <p:cTn id="142" fill="hold">
                            <p:stCondLst>
                              <p:cond delay="0"/>
                            </p:stCondLst>
                            <p:childTnLst>
                              <p:par>
                                <p:cTn id="143" presetID="10" presetClass="entr" presetSubtype="0" fill="hold" grpId="0" nodeType="clickEffect">
                                  <p:stCondLst>
                                    <p:cond delay="0"/>
                                  </p:stCondLst>
                                  <p:childTnLst>
                                    <p:set>
                                      <p:cBhvr>
                                        <p:cTn id="144" dur="1" fill="hold">
                                          <p:stCondLst>
                                            <p:cond delay="0"/>
                                          </p:stCondLst>
                                        </p:cTn>
                                        <p:tgtEl>
                                          <p:spTgt spid="65"/>
                                        </p:tgtEl>
                                        <p:attrNameLst>
                                          <p:attrName>style.visibility</p:attrName>
                                        </p:attrNameLst>
                                      </p:cBhvr>
                                      <p:to>
                                        <p:strVal val="visible"/>
                                      </p:to>
                                    </p:set>
                                    <p:animEffect transition="in" filter="fade">
                                      <p:cBhvr>
                                        <p:cTn id="145" dur="500"/>
                                        <p:tgtEl>
                                          <p:spTgt spid="65"/>
                                        </p:tgtEl>
                                      </p:cBhvr>
                                    </p:animEffect>
                                  </p:childTnLst>
                                </p:cTn>
                              </p:par>
                            </p:childTnLst>
                          </p:cTn>
                        </p:par>
                      </p:childTnLst>
                    </p:cTn>
                  </p:par>
                  <p:par>
                    <p:cTn id="146" fill="hold">
                      <p:stCondLst>
                        <p:cond delay="indefinite"/>
                      </p:stCondLst>
                      <p:childTnLst>
                        <p:par>
                          <p:cTn id="147" fill="hold">
                            <p:stCondLst>
                              <p:cond delay="0"/>
                            </p:stCondLst>
                            <p:childTnLst>
                              <p:par>
                                <p:cTn id="148" presetID="10" presetClass="entr" presetSubtype="0" fill="hold" grpId="0" nodeType="clickEffect">
                                  <p:stCondLst>
                                    <p:cond delay="0"/>
                                  </p:stCondLst>
                                  <p:childTnLst>
                                    <p:set>
                                      <p:cBhvr>
                                        <p:cTn id="149" dur="1" fill="hold">
                                          <p:stCondLst>
                                            <p:cond delay="0"/>
                                          </p:stCondLst>
                                        </p:cTn>
                                        <p:tgtEl>
                                          <p:spTgt spid="43"/>
                                        </p:tgtEl>
                                        <p:attrNameLst>
                                          <p:attrName>style.visibility</p:attrName>
                                        </p:attrNameLst>
                                      </p:cBhvr>
                                      <p:to>
                                        <p:strVal val="visible"/>
                                      </p:to>
                                    </p:set>
                                    <p:animEffect transition="in" filter="fade">
                                      <p:cBhvr>
                                        <p:cTn id="150" dur="500"/>
                                        <p:tgtEl>
                                          <p:spTgt spid="43"/>
                                        </p:tgtEl>
                                      </p:cBhvr>
                                    </p:animEffect>
                                  </p:childTnLst>
                                </p:cTn>
                              </p:par>
                              <p:par>
                                <p:cTn id="151" presetID="10" presetClass="entr" presetSubtype="0" fill="hold" grpId="0" nodeType="withEffect">
                                  <p:stCondLst>
                                    <p:cond delay="0"/>
                                  </p:stCondLst>
                                  <p:childTnLst>
                                    <p:set>
                                      <p:cBhvr>
                                        <p:cTn id="152" dur="1" fill="hold">
                                          <p:stCondLst>
                                            <p:cond delay="0"/>
                                          </p:stCondLst>
                                        </p:cTn>
                                        <p:tgtEl>
                                          <p:spTgt spid="44"/>
                                        </p:tgtEl>
                                        <p:attrNameLst>
                                          <p:attrName>style.visibility</p:attrName>
                                        </p:attrNameLst>
                                      </p:cBhvr>
                                      <p:to>
                                        <p:strVal val="visible"/>
                                      </p:to>
                                    </p:set>
                                    <p:animEffect transition="in" filter="fade">
                                      <p:cBhvr>
                                        <p:cTn id="153" dur="500"/>
                                        <p:tgtEl>
                                          <p:spTgt spid="44"/>
                                        </p:tgtEl>
                                      </p:cBhvr>
                                    </p:animEffect>
                                  </p:childTnLst>
                                </p:cTn>
                              </p:par>
                            </p:childTnLst>
                          </p:cTn>
                        </p:par>
                      </p:childTnLst>
                    </p:cTn>
                  </p:par>
                  <p:par>
                    <p:cTn id="154" fill="hold">
                      <p:stCondLst>
                        <p:cond delay="indefinite"/>
                      </p:stCondLst>
                      <p:childTnLst>
                        <p:par>
                          <p:cTn id="155" fill="hold">
                            <p:stCondLst>
                              <p:cond delay="0"/>
                            </p:stCondLst>
                            <p:childTnLst>
                              <p:par>
                                <p:cTn id="156" presetID="10" presetClass="entr" presetSubtype="0" fill="hold" grpId="0" nodeType="clickEffect">
                                  <p:stCondLst>
                                    <p:cond delay="0"/>
                                  </p:stCondLst>
                                  <p:childTnLst>
                                    <p:set>
                                      <p:cBhvr>
                                        <p:cTn id="157" dur="1" fill="hold">
                                          <p:stCondLst>
                                            <p:cond delay="0"/>
                                          </p:stCondLst>
                                        </p:cTn>
                                        <p:tgtEl>
                                          <p:spTgt spid="45"/>
                                        </p:tgtEl>
                                        <p:attrNameLst>
                                          <p:attrName>style.visibility</p:attrName>
                                        </p:attrNameLst>
                                      </p:cBhvr>
                                      <p:to>
                                        <p:strVal val="visible"/>
                                      </p:to>
                                    </p:set>
                                    <p:animEffect transition="in" filter="fade">
                                      <p:cBhvr>
                                        <p:cTn id="158" dur="500"/>
                                        <p:tgtEl>
                                          <p:spTgt spid="45"/>
                                        </p:tgtEl>
                                      </p:cBhvr>
                                    </p:animEffect>
                                  </p:childTnLst>
                                </p:cTn>
                              </p:par>
                            </p:childTnLst>
                          </p:cTn>
                        </p:par>
                      </p:childTnLst>
                    </p:cTn>
                  </p:par>
                  <p:par>
                    <p:cTn id="159" fill="hold">
                      <p:stCondLst>
                        <p:cond delay="indefinite"/>
                      </p:stCondLst>
                      <p:childTnLst>
                        <p:par>
                          <p:cTn id="160" fill="hold">
                            <p:stCondLst>
                              <p:cond delay="0"/>
                            </p:stCondLst>
                            <p:childTnLst>
                              <p:par>
                                <p:cTn id="161" presetID="10" presetClass="entr" presetSubtype="0" fill="hold" grpId="0" nodeType="clickEffect">
                                  <p:stCondLst>
                                    <p:cond delay="0"/>
                                  </p:stCondLst>
                                  <p:childTnLst>
                                    <p:set>
                                      <p:cBhvr>
                                        <p:cTn id="162" dur="1" fill="hold">
                                          <p:stCondLst>
                                            <p:cond delay="0"/>
                                          </p:stCondLst>
                                        </p:cTn>
                                        <p:tgtEl>
                                          <p:spTgt spid="40"/>
                                        </p:tgtEl>
                                        <p:attrNameLst>
                                          <p:attrName>style.visibility</p:attrName>
                                        </p:attrNameLst>
                                      </p:cBhvr>
                                      <p:to>
                                        <p:strVal val="visible"/>
                                      </p:to>
                                    </p:set>
                                    <p:animEffect transition="in" filter="fade">
                                      <p:cBhvr>
                                        <p:cTn id="163" dur="500"/>
                                        <p:tgtEl>
                                          <p:spTgt spid="40"/>
                                        </p:tgtEl>
                                      </p:cBhvr>
                                    </p:animEffect>
                                  </p:childTnLst>
                                </p:cTn>
                              </p:par>
                              <p:par>
                                <p:cTn id="164" presetID="10" presetClass="entr" presetSubtype="0" fill="hold" grpId="0" nodeType="withEffect">
                                  <p:stCondLst>
                                    <p:cond delay="0"/>
                                  </p:stCondLst>
                                  <p:childTnLst>
                                    <p:set>
                                      <p:cBhvr>
                                        <p:cTn id="165" dur="1" fill="hold">
                                          <p:stCondLst>
                                            <p:cond delay="0"/>
                                          </p:stCondLst>
                                        </p:cTn>
                                        <p:tgtEl>
                                          <p:spTgt spid="41"/>
                                        </p:tgtEl>
                                        <p:attrNameLst>
                                          <p:attrName>style.visibility</p:attrName>
                                        </p:attrNameLst>
                                      </p:cBhvr>
                                      <p:to>
                                        <p:strVal val="visible"/>
                                      </p:to>
                                    </p:set>
                                    <p:animEffect transition="in" filter="fade">
                                      <p:cBhvr>
                                        <p:cTn id="166" dur="500"/>
                                        <p:tgtEl>
                                          <p:spTgt spid="41"/>
                                        </p:tgtEl>
                                      </p:cBhvr>
                                    </p:animEffect>
                                  </p:childTnLst>
                                </p:cTn>
                              </p:par>
                            </p:childTnLst>
                          </p:cTn>
                        </p:par>
                      </p:childTnLst>
                    </p:cTn>
                  </p:par>
                  <p:par>
                    <p:cTn id="167" fill="hold">
                      <p:stCondLst>
                        <p:cond delay="indefinite"/>
                      </p:stCondLst>
                      <p:childTnLst>
                        <p:par>
                          <p:cTn id="168" fill="hold">
                            <p:stCondLst>
                              <p:cond delay="0"/>
                            </p:stCondLst>
                            <p:childTnLst>
                              <p:par>
                                <p:cTn id="169" presetID="10" presetClass="entr" presetSubtype="0" fill="hold" grpId="0" nodeType="clickEffect">
                                  <p:stCondLst>
                                    <p:cond delay="0"/>
                                  </p:stCondLst>
                                  <p:childTnLst>
                                    <p:set>
                                      <p:cBhvr>
                                        <p:cTn id="170" dur="1" fill="hold">
                                          <p:stCondLst>
                                            <p:cond delay="0"/>
                                          </p:stCondLst>
                                        </p:cTn>
                                        <p:tgtEl>
                                          <p:spTgt spid="42"/>
                                        </p:tgtEl>
                                        <p:attrNameLst>
                                          <p:attrName>style.visibility</p:attrName>
                                        </p:attrNameLst>
                                      </p:cBhvr>
                                      <p:to>
                                        <p:strVal val="visible"/>
                                      </p:to>
                                    </p:set>
                                    <p:animEffect transition="in" filter="fade">
                                      <p:cBhvr>
                                        <p:cTn id="171" dur="500"/>
                                        <p:tgtEl>
                                          <p:spTgt spid="42"/>
                                        </p:tgtEl>
                                      </p:cBhvr>
                                    </p:animEffect>
                                  </p:childTnLst>
                                </p:cTn>
                              </p:par>
                            </p:childTnLst>
                          </p:cTn>
                        </p:par>
                      </p:childTnLst>
                    </p:cTn>
                  </p:par>
                  <p:par>
                    <p:cTn id="172" fill="hold">
                      <p:stCondLst>
                        <p:cond delay="indefinite"/>
                      </p:stCondLst>
                      <p:childTnLst>
                        <p:par>
                          <p:cTn id="173" fill="hold">
                            <p:stCondLst>
                              <p:cond delay="0"/>
                            </p:stCondLst>
                            <p:childTnLst>
                              <p:par>
                                <p:cTn id="174" presetID="10" presetClass="entr" presetSubtype="0" fill="hold" grpId="0" nodeType="clickEffect">
                                  <p:stCondLst>
                                    <p:cond delay="0"/>
                                  </p:stCondLst>
                                  <p:childTnLst>
                                    <p:set>
                                      <p:cBhvr>
                                        <p:cTn id="175" dur="1" fill="hold">
                                          <p:stCondLst>
                                            <p:cond delay="0"/>
                                          </p:stCondLst>
                                        </p:cTn>
                                        <p:tgtEl>
                                          <p:spTgt spid="52"/>
                                        </p:tgtEl>
                                        <p:attrNameLst>
                                          <p:attrName>style.visibility</p:attrName>
                                        </p:attrNameLst>
                                      </p:cBhvr>
                                      <p:to>
                                        <p:strVal val="visible"/>
                                      </p:to>
                                    </p:set>
                                    <p:animEffect transition="in" filter="fade">
                                      <p:cBhvr>
                                        <p:cTn id="176" dur="500"/>
                                        <p:tgtEl>
                                          <p:spTgt spid="52"/>
                                        </p:tgtEl>
                                      </p:cBhvr>
                                    </p:animEffect>
                                  </p:childTnLst>
                                </p:cTn>
                              </p:par>
                              <p:par>
                                <p:cTn id="177" presetID="10" presetClass="entr" presetSubtype="0" fill="hold" grpId="0" nodeType="withEffect">
                                  <p:stCondLst>
                                    <p:cond delay="0"/>
                                  </p:stCondLst>
                                  <p:childTnLst>
                                    <p:set>
                                      <p:cBhvr>
                                        <p:cTn id="178" dur="1" fill="hold">
                                          <p:stCondLst>
                                            <p:cond delay="0"/>
                                          </p:stCondLst>
                                        </p:cTn>
                                        <p:tgtEl>
                                          <p:spTgt spid="53"/>
                                        </p:tgtEl>
                                        <p:attrNameLst>
                                          <p:attrName>style.visibility</p:attrName>
                                        </p:attrNameLst>
                                      </p:cBhvr>
                                      <p:to>
                                        <p:strVal val="visible"/>
                                      </p:to>
                                    </p:set>
                                    <p:animEffect transition="in" filter="fade">
                                      <p:cBhvr>
                                        <p:cTn id="179" dur="500"/>
                                        <p:tgtEl>
                                          <p:spTgt spid="53"/>
                                        </p:tgtEl>
                                      </p:cBhvr>
                                    </p:animEffect>
                                  </p:childTnLst>
                                </p:cTn>
                              </p:par>
                            </p:childTnLst>
                          </p:cTn>
                        </p:par>
                      </p:childTnLst>
                    </p:cTn>
                  </p:par>
                  <p:par>
                    <p:cTn id="180" fill="hold">
                      <p:stCondLst>
                        <p:cond delay="indefinite"/>
                      </p:stCondLst>
                      <p:childTnLst>
                        <p:par>
                          <p:cTn id="181" fill="hold">
                            <p:stCondLst>
                              <p:cond delay="0"/>
                            </p:stCondLst>
                            <p:childTnLst>
                              <p:par>
                                <p:cTn id="182" presetID="10" presetClass="entr" presetSubtype="0" fill="hold" grpId="0" nodeType="clickEffect">
                                  <p:stCondLst>
                                    <p:cond delay="0"/>
                                  </p:stCondLst>
                                  <p:childTnLst>
                                    <p:set>
                                      <p:cBhvr>
                                        <p:cTn id="183" dur="1" fill="hold">
                                          <p:stCondLst>
                                            <p:cond delay="0"/>
                                          </p:stCondLst>
                                        </p:cTn>
                                        <p:tgtEl>
                                          <p:spTgt spid="54"/>
                                        </p:tgtEl>
                                        <p:attrNameLst>
                                          <p:attrName>style.visibility</p:attrName>
                                        </p:attrNameLst>
                                      </p:cBhvr>
                                      <p:to>
                                        <p:strVal val="visible"/>
                                      </p:to>
                                    </p:set>
                                    <p:animEffect transition="in" filter="fade">
                                      <p:cBhvr>
                                        <p:cTn id="184"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4" grpId="0" animBg="1"/>
      <p:bldP spid="35" grpId="0" animBg="1"/>
      <p:bldP spid="36" grpId="0" animBg="1"/>
      <p:bldP spid="37" grpId="0" animBg="1"/>
      <p:bldP spid="38" grpId="0"/>
      <p:bldP spid="40" grpId="0" animBg="1"/>
      <p:bldP spid="41" grpId="0" animBg="1"/>
      <p:bldP spid="42" grpId="0"/>
      <p:bldP spid="43" grpId="0" animBg="1"/>
      <p:bldP spid="44" grpId="0" animBg="1"/>
      <p:bldP spid="45" grpId="0"/>
      <p:bldP spid="52" grpId="0" animBg="1"/>
      <p:bldP spid="53" grpId="0" animBg="1"/>
      <p:bldP spid="54" grpId="0"/>
      <p:bldP spid="62" grpId="0" animBg="1"/>
      <p:bldP spid="63" grpId="0" animBg="1"/>
      <p:bldP spid="6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A8766C68-33D5-4605-8ADC-80A987CE8740}"/>
              </a:ext>
            </a:extLst>
          </p:cNvPr>
          <p:cNvSpPr/>
          <p:nvPr/>
        </p:nvSpPr>
        <p:spPr>
          <a:xfrm>
            <a:off x="0" y="0"/>
            <a:ext cx="12192000" cy="624625"/>
          </a:xfrm>
          <a:prstGeom prst="rect">
            <a:avLst/>
          </a:prstGeom>
          <a:gradFill flip="none" rotWithShape="1">
            <a:gsLst>
              <a:gs pos="0">
                <a:srgbClr val="ABE9FF">
                  <a:shade val="30000"/>
                  <a:satMod val="115000"/>
                </a:srgbClr>
              </a:gs>
              <a:gs pos="50000">
                <a:srgbClr val="ABE9FF">
                  <a:shade val="67500"/>
                  <a:satMod val="115000"/>
                </a:srgbClr>
              </a:gs>
              <a:gs pos="100000">
                <a:srgbClr val="ABE9FF">
                  <a:shade val="100000"/>
                  <a:satMod val="11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800" dirty="0">
                <a:solidFill>
                  <a:schemeClr val="tx1"/>
                </a:solidFill>
                <a:latin typeface="Arial Black" panose="020B0A04020102020204" pitchFamily="34" charset="0"/>
              </a:rPr>
              <a:t> NÜFUSUMUZ</a:t>
            </a:r>
          </a:p>
        </p:txBody>
      </p:sp>
      <p:sp>
        <p:nvSpPr>
          <p:cNvPr id="3" name="Metin kutusu 2">
            <a:extLst>
              <a:ext uri="{FF2B5EF4-FFF2-40B4-BE49-F238E27FC236}">
                <a16:creationId xmlns:a16="http://schemas.microsoft.com/office/drawing/2014/main" id="{6FBDBD6C-77D0-409E-B682-83352A1224B9}"/>
              </a:ext>
            </a:extLst>
          </p:cNvPr>
          <p:cNvSpPr txBox="1"/>
          <p:nvPr/>
        </p:nvSpPr>
        <p:spPr>
          <a:xfrm>
            <a:off x="230778" y="958124"/>
            <a:ext cx="5165966" cy="461665"/>
          </a:xfrm>
          <a:prstGeom prst="rect">
            <a:avLst/>
          </a:prstGeom>
          <a:noFill/>
        </p:spPr>
        <p:txBody>
          <a:bodyPr wrap="none" rtlCol="0">
            <a:spAutoFit/>
          </a:bodyPr>
          <a:lstStyle/>
          <a:p>
            <a:r>
              <a:rPr lang="tr-TR" sz="2400" b="1" dirty="0">
                <a:solidFill>
                  <a:srgbClr val="FF0000"/>
                </a:solidFill>
                <a:latin typeface="Arial Black" panose="020B0A04020102020204" pitchFamily="34" charset="0"/>
              </a:rPr>
              <a:t>Türkiye’nin Coğrafi Özellikleri</a:t>
            </a:r>
          </a:p>
        </p:txBody>
      </p:sp>
      <p:sp>
        <p:nvSpPr>
          <p:cNvPr id="4" name="Metin kutusu 3">
            <a:extLst>
              <a:ext uri="{FF2B5EF4-FFF2-40B4-BE49-F238E27FC236}">
                <a16:creationId xmlns:a16="http://schemas.microsoft.com/office/drawing/2014/main" id="{EF611F65-CB5A-4A2E-BD33-9AA5BBD7246D}"/>
              </a:ext>
            </a:extLst>
          </p:cNvPr>
          <p:cNvSpPr txBox="1"/>
          <p:nvPr/>
        </p:nvSpPr>
        <p:spPr>
          <a:xfrm>
            <a:off x="230778" y="1589602"/>
            <a:ext cx="11044676" cy="830997"/>
          </a:xfrm>
          <a:prstGeom prst="rect">
            <a:avLst/>
          </a:prstGeom>
          <a:noFill/>
        </p:spPr>
        <p:txBody>
          <a:bodyPr wrap="square">
            <a:spAutoFit/>
          </a:bodyPr>
          <a:lstStyle/>
          <a:p>
            <a:pPr marL="342900" indent="-342900" algn="l">
              <a:buClr>
                <a:srgbClr val="FF6600"/>
              </a:buClr>
              <a:buFont typeface="Wingdings" panose="05000000000000000000" pitchFamily="2" charset="2"/>
              <a:buChar char="Ø"/>
            </a:pPr>
            <a:r>
              <a:rPr lang="tr-TR" sz="2400" b="0" i="0" u="none" strike="noStrike" baseline="0" dirty="0"/>
              <a:t>Dağlar, kuzey ve güneyde denize paralel olarak uzanmakta ve Doğu Anadolu’da toplanmaktadır.</a:t>
            </a:r>
            <a:endParaRPr lang="tr-TR" sz="4800" dirty="0"/>
          </a:p>
        </p:txBody>
      </p:sp>
      <p:pic>
        <p:nvPicPr>
          <p:cNvPr id="6" name="Resim 5">
            <a:extLst>
              <a:ext uri="{FF2B5EF4-FFF2-40B4-BE49-F238E27FC236}">
                <a16:creationId xmlns:a16="http://schemas.microsoft.com/office/drawing/2014/main" id="{2D286AE0-FABB-4202-9F3B-FADF04C74930}"/>
              </a:ext>
            </a:extLst>
          </p:cNvPr>
          <p:cNvPicPr>
            <a:picLocks noChangeAspect="1"/>
          </p:cNvPicPr>
          <p:nvPr/>
        </p:nvPicPr>
        <p:blipFill rotWithShape="1">
          <a:blip r:embed="rId2">
            <a:extLst>
              <a:ext uri="{28A0092B-C50C-407E-A947-70E740481C1C}">
                <a14:useLocalDpi xmlns:a14="http://schemas.microsoft.com/office/drawing/2010/main" val="0"/>
              </a:ext>
            </a:extLst>
          </a:blip>
          <a:srcRect l="705" t="14412" r="858" b="17345"/>
          <a:stretch/>
        </p:blipFill>
        <p:spPr>
          <a:xfrm>
            <a:off x="419116" y="2478156"/>
            <a:ext cx="11353768" cy="4465983"/>
          </a:xfrm>
          <a:prstGeom prst="rect">
            <a:avLst/>
          </a:prstGeom>
        </p:spPr>
      </p:pic>
      <p:pic>
        <p:nvPicPr>
          <p:cNvPr id="7" name="Resim 6">
            <a:extLst>
              <a:ext uri="{FF2B5EF4-FFF2-40B4-BE49-F238E27FC236}">
                <a16:creationId xmlns:a16="http://schemas.microsoft.com/office/drawing/2014/main" id="{AB01C936-7DB7-4C71-BDAB-2D5F24F3EC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11789">
            <a:off x="6380327" y="3087836"/>
            <a:ext cx="623846" cy="623846"/>
          </a:xfrm>
          <a:prstGeom prst="rect">
            <a:avLst/>
          </a:prstGeom>
        </p:spPr>
      </p:pic>
      <p:pic>
        <p:nvPicPr>
          <p:cNvPr id="8" name="Resim 7">
            <a:extLst>
              <a:ext uri="{FF2B5EF4-FFF2-40B4-BE49-F238E27FC236}">
                <a16:creationId xmlns:a16="http://schemas.microsoft.com/office/drawing/2014/main" id="{17DAB4EA-51C2-4152-B882-63214C48F9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9010">
            <a:off x="7010199" y="3276701"/>
            <a:ext cx="623846" cy="623846"/>
          </a:xfrm>
          <a:prstGeom prst="rect">
            <a:avLst/>
          </a:prstGeom>
        </p:spPr>
      </p:pic>
      <p:pic>
        <p:nvPicPr>
          <p:cNvPr id="9" name="Resim 8">
            <a:extLst>
              <a:ext uri="{FF2B5EF4-FFF2-40B4-BE49-F238E27FC236}">
                <a16:creationId xmlns:a16="http://schemas.microsoft.com/office/drawing/2014/main" id="{82BF93D4-5DC6-4968-9201-B9B5BA2506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16620">
            <a:off x="7678605" y="3236213"/>
            <a:ext cx="623846" cy="623846"/>
          </a:xfrm>
          <a:prstGeom prst="rect">
            <a:avLst/>
          </a:prstGeom>
        </p:spPr>
      </p:pic>
      <p:pic>
        <p:nvPicPr>
          <p:cNvPr id="10" name="Resim 9">
            <a:extLst>
              <a:ext uri="{FF2B5EF4-FFF2-40B4-BE49-F238E27FC236}">
                <a16:creationId xmlns:a16="http://schemas.microsoft.com/office/drawing/2014/main" id="{6D3A150E-E726-43D5-98C0-7D5A0E98AD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56287">
            <a:off x="8312778" y="3161062"/>
            <a:ext cx="623846" cy="623846"/>
          </a:xfrm>
          <a:prstGeom prst="rect">
            <a:avLst/>
          </a:prstGeom>
        </p:spPr>
      </p:pic>
      <p:pic>
        <p:nvPicPr>
          <p:cNvPr id="11" name="Resim 10">
            <a:extLst>
              <a:ext uri="{FF2B5EF4-FFF2-40B4-BE49-F238E27FC236}">
                <a16:creationId xmlns:a16="http://schemas.microsoft.com/office/drawing/2014/main" id="{9616475A-0246-4114-AE77-7BE5FD883B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296731">
            <a:off x="8943046" y="2933689"/>
            <a:ext cx="623846" cy="623846"/>
          </a:xfrm>
          <a:prstGeom prst="rect">
            <a:avLst/>
          </a:prstGeom>
        </p:spPr>
      </p:pic>
      <p:pic>
        <p:nvPicPr>
          <p:cNvPr id="12" name="Resim 11">
            <a:extLst>
              <a:ext uri="{FF2B5EF4-FFF2-40B4-BE49-F238E27FC236}">
                <a16:creationId xmlns:a16="http://schemas.microsoft.com/office/drawing/2014/main" id="{0303E35C-2202-4B4B-BD12-20022D5A14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296731">
            <a:off x="9554090" y="2722815"/>
            <a:ext cx="623846" cy="623846"/>
          </a:xfrm>
          <a:prstGeom prst="rect">
            <a:avLst/>
          </a:prstGeom>
        </p:spPr>
      </p:pic>
      <p:pic>
        <p:nvPicPr>
          <p:cNvPr id="13" name="Resim 12">
            <a:extLst>
              <a:ext uri="{FF2B5EF4-FFF2-40B4-BE49-F238E27FC236}">
                <a16:creationId xmlns:a16="http://schemas.microsoft.com/office/drawing/2014/main" id="{3FDC1BAB-146E-4258-9D1E-C1BA511C56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224892">
            <a:off x="3002322" y="3161062"/>
            <a:ext cx="623846" cy="623846"/>
          </a:xfrm>
          <a:prstGeom prst="rect">
            <a:avLst/>
          </a:prstGeom>
        </p:spPr>
      </p:pic>
      <p:pic>
        <p:nvPicPr>
          <p:cNvPr id="14" name="Resim 13">
            <a:extLst>
              <a:ext uri="{FF2B5EF4-FFF2-40B4-BE49-F238E27FC236}">
                <a16:creationId xmlns:a16="http://schemas.microsoft.com/office/drawing/2014/main" id="{0F66E839-D513-406A-8441-C0EBC6D224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296731">
            <a:off x="3598799" y="3060770"/>
            <a:ext cx="623846" cy="623846"/>
          </a:xfrm>
          <a:prstGeom prst="rect">
            <a:avLst/>
          </a:prstGeom>
        </p:spPr>
      </p:pic>
      <p:pic>
        <p:nvPicPr>
          <p:cNvPr id="15" name="Resim 14">
            <a:extLst>
              <a:ext uri="{FF2B5EF4-FFF2-40B4-BE49-F238E27FC236}">
                <a16:creationId xmlns:a16="http://schemas.microsoft.com/office/drawing/2014/main" id="{A6035D84-7EB1-444F-989C-C9795BAA6B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296731">
            <a:off x="4286871" y="2828087"/>
            <a:ext cx="623846" cy="623846"/>
          </a:xfrm>
          <a:prstGeom prst="rect">
            <a:avLst/>
          </a:prstGeom>
        </p:spPr>
      </p:pic>
      <p:pic>
        <p:nvPicPr>
          <p:cNvPr id="16" name="Resim 15">
            <a:extLst>
              <a:ext uri="{FF2B5EF4-FFF2-40B4-BE49-F238E27FC236}">
                <a16:creationId xmlns:a16="http://schemas.microsoft.com/office/drawing/2014/main" id="{C7D28345-5C90-4F89-9036-ED6240503A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70747">
            <a:off x="3300475" y="5621524"/>
            <a:ext cx="623846" cy="623846"/>
          </a:xfrm>
          <a:prstGeom prst="rect">
            <a:avLst/>
          </a:prstGeom>
        </p:spPr>
      </p:pic>
      <p:pic>
        <p:nvPicPr>
          <p:cNvPr id="17" name="Resim 16">
            <a:extLst>
              <a:ext uri="{FF2B5EF4-FFF2-40B4-BE49-F238E27FC236}">
                <a16:creationId xmlns:a16="http://schemas.microsoft.com/office/drawing/2014/main" id="{0759513A-A14E-46DC-A0BA-377F2966D0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26448">
            <a:off x="2707867" y="5659379"/>
            <a:ext cx="623846" cy="623846"/>
          </a:xfrm>
          <a:prstGeom prst="rect">
            <a:avLst/>
          </a:prstGeom>
        </p:spPr>
      </p:pic>
      <p:pic>
        <p:nvPicPr>
          <p:cNvPr id="18" name="Resim 17">
            <a:extLst>
              <a:ext uri="{FF2B5EF4-FFF2-40B4-BE49-F238E27FC236}">
                <a16:creationId xmlns:a16="http://schemas.microsoft.com/office/drawing/2014/main" id="{7EED83FF-2C21-4689-AA89-9B4CCE0B3A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30598">
            <a:off x="4019477" y="5675683"/>
            <a:ext cx="623846" cy="623846"/>
          </a:xfrm>
          <a:prstGeom prst="rect">
            <a:avLst/>
          </a:prstGeom>
        </p:spPr>
      </p:pic>
      <p:pic>
        <p:nvPicPr>
          <p:cNvPr id="19" name="Resim 18">
            <a:extLst>
              <a:ext uri="{FF2B5EF4-FFF2-40B4-BE49-F238E27FC236}">
                <a16:creationId xmlns:a16="http://schemas.microsoft.com/office/drawing/2014/main" id="{7FBB8D1E-5FF7-4FEE-9E35-C10459B729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251967">
            <a:off x="4646652" y="5659379"/>
            <a:ext cx="623846" cy="623846"/>
          </a:xfrm>
          <a:prstGeom prst="rect">
            <a:avLst/>
          </a:prstGeom>
        </p:spPr>
      </p:pic>
      <p:pic>
        <p:nvPicPr>
          <p:cNvPr id="20" name="Resim 19">
            <a:extLst>
              <a:ext uri="{FF2B5EF4-FFF2-40B4-BE49-F238E27FC236}">
                <a16:creationId xmlns:a16="http://schemas.microsoft.com/office/drawing/2014/main" id="{9CC96BB4-3438-47FE-B2EE-F8AB3D1780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95418">
            <a:off x="5267655" y="5593351"/>
            <a:ext cx="623846" cy="623846"/>
          </a:xfrm>
          <a:prstGeom prst="rect">
            <a:avLst/>
          </a:prstGeom>
        </p:spPr>
      </p:pic>
      <p:pic>
        <p:nvPicPr>
          <p:cNvPr id="22" name="Resim 21">
            <a:extLst>
              <a:ext uri="{FF2B5EF4-FFF2-40B4-BE49-F238E27FC236}">
                <a16:creationId xmlns:a16="http://schemas.microsoft.com/office/drawing/2014/main" id="{0633237E-02DA-4A40-94C7-D180CD5346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20581">
            <a:off x="5975478" y="5562946"/>
            <a:ext cx="623846" cy="623846"/>
          </a:xfrm>
          <a:prstGeom prst="rect">
            <a:avLst/>
          </a:prstGeom>
        </p:spPr>
      </p:pic>
      <p:pic>
        <p:nvPicPr>
          <p:cNvPr id="24" name="Resim 23">
            <a:extLst>
              <a:ext uri="{FF2B5EF4-FFF2-40B4-BE49-F238E27FC236}">
                <a16:creationId xmlns:a16="http://schemas.microsoft.com/office/drawing/2014/main" id="{6D91B0AC-A0D3-449A-AF49-2DADF89B7F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503129">
            <a:off x="6749712" y="5030768"/>
            <a:ext cx="623846" cy="623846"/>
          </a:xfrm>
          <a:prstGeom prst="rect">
            <a:avLst/>
          </a:prstGeom>
        </p:spPr>
      </p:pic>
      <p:pic>
        <p:nvPicPr>
          <p:cNvPr id="25" name="Resim 24">
            <a:extLst>
              <a:ext uri="{FF2B5EF4-FFF2-40B4-BE49-F238E27FC236}">
                <a16:creationId xmlns:a16="http://schemas.microsoft.com/office/drawing/2014/main" id="{591692F8-A69D-4BDA-A8F7-87C2A01051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20581">
            <a:off x="7481421" y="4833142"/>
            <a:ext cx="623846" cy="623846"/>
          </a:xfrm>
          <a:prstGeom prst="rect">
            <a:avLst/>
          </a:prstGeom>
        </p:spPr>
      </p:pic>
      <p:pic>
        <p:nvPicPr>
          <p:cNvPr id="26" name="Resim 25">
            <a:extLst>
              <a:ext uri="{FF2B5EF4-FFF2-40B4-BE49-F238E27FC236}">
                <a16:creationId xmlns:a16="http://schemas.microsoft.com/office/drawing/2014/main" id="{A545BC85-8D3C-4FE5-A44A-DB7BCB35D2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20581">
            <a:off x="7338792" y="5195155"/>
            <a:ext cx="623846" cy="623846"/>
          </a:xfrm>
          <a:prstGeom prst="rect">
            <a:avLst/>
          </a:prstGeom>
        </p:spPr>
      </p:pic>
      <p:pic>
        <p:nvPicPr>
          <p:cNvPr id="27" name="Resim 26">
            <a:extLst>
              <a:ext uri="{FF2B5EF4-FFF2-40B4-BE49-F238E27FC236}">
                <a16:creationId xmlns:a16="http://schemas.microsoft.com/office/drawing/2014/main" id="{0C82DB25-244A-4AAD-B203-6649EEC973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727839">
            <a:off x="8101037" y="5067181"/>
            <a:ext cx="623846" cy="623846"/>
          </a:xfrm>
          <a:prstGeom prst="rect">
            <a:avLst/>
          </a:prstGeom>
        </p:spPr>
      </p:pic>
      <p:pic>
        <p:nvPicPr>
          <p:cNvPr id="28" name="Resim 27">
            <a:extLst>
              <a:ext uri="{FF2B5EF4-FFF2-40B4-BE49-F238E27FC236}">
                <a16:creationId xmlns:a16="http://schemas.microsoft.com/office/drawing/2014/main" id="{26C4BBEB-8D91-4200-A98A-251464AD50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197639">
            <a:off x="8214207" y="4487173"/>
            <a:ext cx="623846" cy="623846"/>
          </a:xfrm>
          <a:prstGeom prst="rect">
            <a:avLst/>
          </a:prstGeom>
        </p:spPr>
      </p:pic>
      <p:pic>
        <p:nvPicPr>
          <p:cNvPr id="29" name="Resim 28">
            <a:extLst>
              <a:ext uri="{FF2B5EF4-FFF2-40B4-BE49-F238E27FC236}">
                <a16:creationId xmlns:a16="http://schemas.microsoft.com/office/drawing/2014/main" id="{2D4D5940-F12A-4BFC-9466-2B253C2471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20581">
            <a:off x="8804385" y="4730506"/>
            <a:ext cx="623846" cy="623846"/>
          </a:xfrm>
          <a:prstGeom prst="rect">
            <a:avLst/>
          </a:prstGeom>
        </p:spPr>
      </p:pic>
      <p:pic>
        <p:nvPicPr>
          <p:cNvPr id="30" name="Resim 29">
            <a:extLst>
              <a:ext uri="{FF2B5EF4-FFF2-40B4-BE49-F238E27FC236}">
                <a16:creationId xmlns:a16="http://schemas.microsoft.com/office/drawing/2014/main" id="{BF1D0215-5D35-4341-B987-AEF11A09FC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20581">
            <a:off x="9122990" y="4332936"/>
            <a:ext cx="623846" cy="623846"/>
          </a:xfrm>
          <a:prstGeom prst="rect">
            <a:avLst/>
          </a:prstGeom>
        </p:spPr>
      </p:pic>
      <p:pic>
        <p:nvPicPr>
          <p:cNvPr id="31" name="Resim 30">
            <a:extLst>
              <a:ext uri="{FF2B5EF4-FFF2-40B4-BE49-F238E27FC236}">
                <a16:creationId xmlns:a16="http://schemas.microsoft.com/office/drawing/2014/main" id="{DB5943D9-5DB4-4116-A127-B76AE5636F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20581">
            <a:off x="7573050" y="4258434"/>
            <a:ext cx="623846" cy="623846"/>
          </a:xfrm>
          <a:prstGeom prst="rect">
            <a:avLst/>
          </a:prstGeom>
        </p:spPr>
      </p:pic>
      <p:pic>
        <p:nvPicPr>
          <p:cNvPr id="32" name="Resim 31">
            <a:extLst>
              <a:ext uri="{FF2B5EF4-FFF2-40B4-BE49-F238E27FC236}">
                <a16:creationId xmlns:a16="http://schemas.microsoft.com/office/drawing/2014/main" id="{5FDCA4BB-0308-4046-972A-8E3EA1155F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20581">
            <a:off x="9691761" y="4686952"/>
            <a:ext cx="623846" cy="623846"/>
          </a:xfrm>
          <a:prstGeom prst="rect">
            <a:avLst/>
          </a:prstGeom>
        </p:spPr>
      </p:pic>
      <p:pic>
        <p:nvPicPr>
          <p:cNvPr id="33" name="Resim 32">
            <a:extLst>
              <a:ext uri="{FF2B5EF4-FFF2-40B4-BE49-F238E27FC236}">
                <a16:creationId xmlns:a16="http://schemas.microsoft.com/office/drawing/2014/main" id="{BBD0A48E-EDE9-47CB-91EF-5C62C97D1C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56086">
            <a:off x="10375629" y="5061788"/>
            <a:ext cx="623846" cy="623846"/>
          </a:xfrm>
          <a:prstGeom prst="rect">
            <a:avLst/>
          </a:prstGeom>
        </p:spPr>
      </p:pic>
      <p:pic>
        <p:nvPicPr>
          <p:cNvPr id="34" name="Resim 33">
            <a:extLst>
              <a:ext uri="{FF2B5EF4-FFF2-40B4-BE49-F238E27FC236}">
                <a16:creationId xmlns:a16="http://schemas.microsoft.com/office/drawing/2014/main" id="{95170A50-A416-41AF-AC1C-0D06664DEB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275299">
            <a:off x="9679543" y="5139927"/>
            <a:ext cx="623846" cy="623846"/>
          </a:xfrm>
          <a:prstGeom prst="rect">
            <a:avLst/>
          </a:prstGeom>
        </p:spPr>
      </p:pic>
      <p:pic>
        <p:nvPicPr>
          <p:cNvPr id="35" name="Resim 34">
            <a:extLst>
              <a:ext uri="{FF2B5EF4-FFF2-40B4-BE49-F238E27FC236}">
                <a16:creationId xmlns:a16="http://schemas.microsoft.com/office/drawing/2014/main" id="{B192E9BF-7171-45B6-93FC-BCDD95079D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36152">
            <a:off x="9893475" y="3995610"/>
            <a:ext cx="623846" cy="623846"/>
          </a:xfrm>
          <a:prstGeom prst="rect">
            <a:avLst/>
          </a:prstGeom>
        </p:spPr>
      </p:pic>
      <p:pic>
        <p:nvPicPr>
          <p:cNvPr id="36" name="Resim 35">
            <a:extLst>
              <a:ext uri="{FF2B5EF4-FFF2-40B4-BE49-F238E27FC236}">
                <a16:creationId xmlns:a16="http://schemas.microsoft.com/office/drawing/2014/main" id="{751163D5-BCBF-404C-B3EE-9EF3CFBEFE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20581">
            <a:off x="10212430" y="3623661"/>
            <a:ext cx="623846" cy="623846"/>
          </a:xfrm>
          <a:prstGeom prst="rect">
            <a:avLst/>
          </a:prstGeom>
        </p:spPr>
      </p:pic>
      <p:pic>
        <p:nvPicPr>
          <p:cNvPr id="37" name="Resim 36">
            <a:extLst>
              <a:ext uri="{FF2B5EF4-FFF2-40B4-BE49-F238E27FC236}">
                <a16:creationId xmlns:a16="http://schemas.microsoft.com/office/drawing/2014/main" id="{D194581C-6C73-474D-956B-FDBDBC513A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609968">
            <a:off x="6159665" y="5076612"/>
            <a:ext cx="623846" cy="623846"/>
          </a:xfrm>
          <a:prstGeom prst="rect">
            <a:avLst/>
          </a:prstGeom>
        </p:spPr>
      </p:pic>
      <p:cxnSp>
        <p:nvCxnSpPr>
          <p:cNvPr id="38" name="Düz Bağlayıcı 37">
            <a:extLst>
              <a:ext uri="{FF2B5EF4-FFF2-40B4-BE49-F238E27FC236}">
                <a16:creationId xmlns:a16="http://schemas.microsoft.com/office/drawing/2014/main" id="{BF69CBD1-5C98-47A6-9D4A-F2A153802765}"/>
              </a:ext>
            </a:extLst>
          </p:cNvPr>
          <p:cNvCxnSpPr>
            <a:cxnSpLocks/>
          </p:cNvCxnSpPr>
          <p:nvPr/>
        </p:nvCxnSpPr>
        <p:spPr>
          <a:xfrm flipV="1">
            <a:off x="2744410" y="6323103"/>
            <a:ext cx="3727178" cy="20672"/>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40" name="Düz Bağlayıcı 39">
            <a:extLst>
              <a:ext uri="{FF2B5EF4-FFF2-40B4-BE49-F238E27FC236}">
                <a16:creationId xmlns:a16="http://schemas.microsoft.com/office/drawing/2014/main" id="{A7BC83CB-C404-4245-A156-C80033F4FBBE}"/>
              </a:ext>
            </a:extLst>
          </p:cNvPr>
          <p:cNvCxnSpPr>
            <a:cxnSpLocks/>
          </p:cNvCxnSpPr>
          <p:nvPr/>
        </p:nvCxnSpPr>
        <p:spPr>
          <a:xfrm flipV="1">
            <a:off x="2755305" y="2832957"/>
            <a:ext cx="1932263" cy="453715"/>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43" name="Düz Bağlayıcı 42">
            <a:extLst>
              <a:ext uri="{FF2B5EF4-FFF2-40B4-BE49-F238E27FC236}">
                <a16:creationId xmlns:a16="http://schemas.microsoft.com/office/drawing/2014/main" id="{254248EF-3B12-4D1D-AABA-A7EFC06E8AE1}"/>
              </a:ext>
            </a:extLst>
          </p:cNvPr>
          <p:cNvCxnSpPr>
            <a:cxnSpLocks/>
          </p:cNvCxnSpPr>
          <p:nvPr/>
        </p:nvCxnSpPr>
        <p:spPr>
          <a:xfrm flipV="1">
            <a:off x="6422655" y="2882301"/>
            <a:ext cx="3237529" cy="342698"/>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45" name="Ok: Sol 44">
            <a:extLst>
              <a:ext uri="{FF2B5EF4-FFF2-40B4-BE49-F238E27FC236}">
                <a16:creationId xmlns:a16="http://schemas.microsoft.com/office/drawing/2014/main" id="{B635B476-118E-4FF7-BBE6-C49CCB2DB981}"/>
              </a:ext>
            </a:extLst>
          </p:cNvPr>
          <p:cNvSpPr/>
          <p:nvPr/>
        </p:nvSpPr>
        <p:spPr>
          <a:xfrm rot="11293750">
            <a:off x="6541530" y="4590699"/>
            <a:ext cx="653395" cy="446167"/>
          </a:xfrm>
          <a:prstGeom prst="leftArrow">
            <a:avLst>
              <a:gd name="adj1" fmla="val 9883"/>
              <a:gd name="adj2"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6" name="Metin kutusu 45">
            <a:extLst>
              <a:ext uri="{FF2B5EF4-FFF2-40B4-BE49-F238E27FC236}">
                <a16:creationId xmlns:a16="http://schemas.microsoft.com/office/drawing/2014/main" id="{96439F9B-98C6-4CCF-A248-E0DC7EC4921C}"/>
              </a:ext>
            </a:extLst>
          </p:cNvPr>
          <p:cNvSpPr txBox="1"/>
          <p:nvPr/>
        </p:nvSpPr>
        <p:spPr>
          <a:xfrm>
            <a:off x="4401467" y="4274129"/>
            <a:ext cx="2350835" cy="830997"/>
          </a:xfrm>
          <a:prstGeom prst="rect">
            <a:avLst/>
          </a:prstGeom>
          <a:noFill/>
        </p:spPr>
        <p:txBody>
          <a:bodyPr wrap="none" rtlCol="0">
            <a:spAutoFit/>
          </a:bodyPr>
          <a:lstStyle/>
          <a:p>
            <a:pPr algn="ctr"/>
            <a:r>
              <a:rPr lang="tr-TR" sz="2400" b="1" dirty="0"/>
              <a:t>DOĞU ANADOLU</a:t>
            </a:r>
            <a:br>
              <a:rPr lang="tr-TR" sz="2400" b="1" dirty="0"/>
            </a:br>
            <a:r>
              <a:rPr lang="tr-TR" sz="2400" b="1" dirty="0"/>
              <a:t>BÖLGESİ</a:t>
            </a:r>
          </a:p>
        </p:txBody>
      </p:sp>
    </p:spTree>
    <p:extLst>
      <p:ext uri="{BB962C8B-B14F-4D97-AF65-F5344CB8AC3E}">
        <p14:creationId xmlns:p14="http://schemas.microsoft.com/office/powerpoint/2010/main" val="522590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10"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par>
                                <p:cTn id="27" presetID="10"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par>
                                <p:cTn id="30" presetID="10" presetClass="entr" presetSubtype="0"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par>
                                <p:cTn id="33" presetID="10" presetClass="entr" presetSubtype="0"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par>
                                <p:cTn id="36" presetID="10" presetClass="entr" presetSubtype="0" fill="hold"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par>
                                <p:cTn id="39" presetID="10" presetClass="entr" presetSubtype="0"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500"/>
                                        <p:tgtEl>
                                          <p:spTgt spid="12"/>
                                        </p:tgtEl>
                                      </p:cBhvr>
                                    </p:animEffect>
                                  </p:childTnLst>
                                </p:cTn>
                              </p:par>
                              <p:par>
                                <p:cTn id="42" presetID="10" presetClass="entr" presetSubtype="0" fill="hold" nodeType="withEffect">
                                  <p:stCondLst>
                                    <p:cond delay="0"/>
                                  </p:stCondLst>
                                  <p:childTnLst>
                                    <p:set>
                                      <p:cBhvr>
                                        <p:cTn id="43" dur="1" fill="hold">
                                          <p:stCondLst>
                                            <p:cond delay="0"/>
                                          </p:stCondLst>
                                        </p:cTn>
                                        <p:tgtEl>
                                          <p:spTgt spid="36"/>
                                        </p:tgtEl>
                                        <p:attrNameLst>
                                          <p:attrName>style.visibility</p:attrName>
                                        </p:attrNameLst>
                                      </p:cBhvr>
                                      <p:to>
                                        <p:strVal val="visible"/>
                                      </p:to>
                                    </p:set>
                                    <p:animEffect transition="in" filter="fade">
                                      <p:cBhvr>
                                        <p:cTn id="44" dur="500"/>
                                        <p:tgtEl>
                                          <p:spTgt spid="36"/>
                                        </p:tgtEl>
                                      </p:cBhvr>
                                    </p:animEffect>
                                  </p:childTnLst>
                                </p:cTn>
                              </p:par>
                              <p:par>
                                <p:cTn id="45" presetID="10" presetClass="entr" presetSubtype="0" fill="hold" nodeType="with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fade">
                                      <p:cBhvr>
                                        <p:cTn id="47" dur="500"/>
                                        <p:tgtEl>
                                          <p:spTgt spid="35"/>
                                        </p:tgtEl>
                                      </p:cBhvr>
                                    </p:animEffect>
                                  </p:childTnLst>
                                </p:cTn>
                              </p:par>
                              <p:par>
                                <p:cTn id="48" presetID="10" presetClass="entr" presetSubtype="0" fill="hold" nodeType="withEffect">
                                  <p:stCondLst>
                                    <p:cond delay="0"/>
                                  </p:stCondLst>
                                  <p:childTnLst>
                                    <p:set>
                                      <p:cBhvr>
                                        <p:cTn id="49" dur="1" fill="hold">
                                          <p:stCondLst>
                                            <p:cond delay="0"/>
                                          </p:stCondLst>
                                        </p:cTn>
                                        <p:tgtEl>
                                          <p:spTgt spid="33"/>
                                        </p:tgtEl>
                                        <p:attrNameLst>
                                          <p:attrName>style.visibility</p:attrName>
                                        </p:attrNameLst>
                                      </p:cBhvr>
                                      <p:to>
                                        <p:strVal val="visible"/>
                                      </p:to>
                                    </p:set>
                                    <p:animEffect transition="in" filter="fade">
                                      <p:cBhvr>
                                        <p:cTn id="50" dur="500"/>
                                        <p:tgtEl>
                                          <p:spTgt spid="33"/>
                                        </p:tgtEl>
                                      </p:cBhvr>
                                    </p:animEffect>
                                  </p:childTnLst>
                                </p:cTn>
                              </p:par>
                              <p:par>
                                <p:cTn id="51" presetID="10" presetClass="entr" presetSubtype="0" fill="hold" nodeType="withEffect">
                                  <p:stCondLst>
                                    <p:cond delay="0"/>
                                  </p:stCondLst>
                                  <p:childTnLst>
                                    <p:set>
                                      <p:cBhvr>
                                        <p:cTn id="52" dur="1" fill="hold">
                                          <p:stCondLst>
                                            <p:cond delay="0"/>
                                          </p:stCondLst>
                                        </p:cTn>
                                        <p:tgtEl>
                                          <p:spTgt spid="34"/>
                                        </p:tgtEl>
                                        <p:attrNameLst>
                                          <p:attrName>style.visibility</p:attrName>
                                        </p:attrNameLst>
                                      </p:cBhvr>
                                      <p:to>
                                        <p:strVal val="visible"/>
                                      </p:to>
                                    </p:set>
                                    <p:animEffect transition="in" filter="fade">
                                      <p:cBhvr>
                                        <p:cTn id="53" dur="500"/>
                                        <p:tgtEl>
                                          <p:spTgt spid="34"/>
                                        </p:tgtEl>
                                      </p:cBhvr>
                                    </p:animEffect>
                                  </p:childTnLst>
                                </p:cTn>
                              </p:par>
                              <p:par>
                                <p:cTn id="54" presetID="10" presetClass="entr" presetSubtype="0" fill="hold" nodeType="withEffect">
                                  <p:stCondLst>
                                    <p:cond delay="0"/>
                                  </p:stCondLst>
                                  <p:childTnLst>
                                    <p:set>
                                      <p:cBhvr>
                                        <p:cTn id="55" dur="1" fill="hold">
                                          <p:stCondLst>
                                            <p:cond delay="0"/>
                                          </p:stCondLst>
                                        </p:cTn>
                                        <p:tgtEl>
                                          <p:spTgt spid="32"/>
                                        </p:tgtEl>
                                        <p:attrNameLst>
                                          <p:attrName>style.visibility</p:attrName>
                                        </p:attrNameLst>
                                      </p:cBhvr>
                                      <p:to>
                                        <p:strVal val="visible"/>
                                      </p:to>
                                    </p:set>
                                    <p:animEffect transition="in" filter="fade">
                                      <p:cBhvr>
                                        <p:cTn id="56" dur="500"/>
                                        <p:tgtEl>
                                          <p:spTgt spid="32"/>
                                        </p:tgtEl>
                                      </p:cBhvr>
                                    </p:animEffect>
                                  </p:childTnLst>
                                </p:cTn>
                              </p:par>
                              <p:par>
                                <p:cTn id="57" presetID="10" presetClass="entr" presetSubtype="0" fill="hold" nodeType="withEffect">
                                  <p:stCondLst>
                                    <p:cond delay="0"/>
                                  </p:stCondLst>
                                  <p:childTnLst>
                                    <p:set>
                                      <p:cBhvr>
                                        <p:cTn id="58" dur="1" fill="hold">
                                          <p:stCondLst>
                                            <p:cond delay="0"/>
                                          </p:stCondLst>
                                        </p:cTn>
                                        <p:tgtEl>
                                          <p:spTgt spid="30"/>
                                        </p:tgtEl>
                                        <p:attrNameLst>
                                          <p:attrName>style.visibility</p:attrName>
                                        </p:attrNameLst>
                                      </p:cBhvr>
                                      <p:to>
                                        <p:strVal val="visible"/>
                                      </p:to>
                                    </p:set>
                                    <p:animEffect transition="in" filter="fade">
                                      <p:cBhvr>
                                        <p:cTn id="59" dur="500"/>
                                        <p:tgtEl>
                                          <p:spTgt spid="30"/>
                                        </p:tgtEl>
                                      </p:cBhvr>
                                    </p:animEffect>
                                  </p:childTnLst>
                                </p:cTn>
                              </p:par>
                              <p:par>
                                <p:cTn id="60" presetID="10" presetClass="entr" presetSubtype="0" fill="hold" nodeType="withEffect">
                                  <p:stCondLst>
                                    <p:cond delay="0"/>
                                  </p:stCondLst>
                                  <p:childTnLst>
                                    <p:set>
                                      <p:cBhvr>
                                        <p:cTn id="61" dur="1" fill="hold">
                                          <p:stCondLst>
                                            <p:cond delay="0"/>
                                          </p:stCondLst>
                                        </p:cTn>
                                        <p:tgtEl>
                                          <p:spTgt spid="29"/>
                                        </p:tgtEl>
                                        <p:attrNameLst>
                                          <p:attrName>style.visibility</p:attrName>
                                        </p:attrNameLst>
                                      </p:cBhvr>
                                      <p:to>
                                        <p:strVal val="visible"/>
                                      </p:to>
                                    </p:set>
                                    <p:animEffect transition="in" filter="fade">
                                      <p:cBhvr>
                                        <p:cTn id="62" dur="500"/>
                                        <p:tgtEl>
                                          <p:spTgt spid="29"/>
                                        </p:tgtEl>
                                      </p:cBhvr>
                                    </p:animEffect>
                                  </p:childTnLst>
                                </p:cTn>
                              </p:par>
                              <p:par>
                                <p:cTn id="63" presetID="10" presetClass="entr" presetSubtype="0" fill="hold" nodeType="withEffect">
                                  <p:stCondLst>
                                    <p:cond delay="0"/>
                                  </p:stCondLst>
                                  <p:childTnLst>
                                    <p:set>
                                      <p:cBhvr>
                                        <p:cTn id="64" dur="1" fill="hold">
                                          <p:stCondLst>
                                            <p:cond delay="0"/>
                                          </p:stCondLst>
                                        </p:cTn>
                                        <p:tgtEl>
                                          <p:spTgt spid="27"/>
                                        </p:tgtEl>
                                        <p:attrNameLst>
                                          <p:attrName>style.visibility</p:attrName>
                                        </p:attrNameLst>
                                      </p:cBhvr>
                                      <p:to>
                                        <p:strVal val="visible"/>
                                      </p:to>
                                    </p:set>
                                    <p:animEffect transition="in" filter="fade">
                                      <p:cBhvr>
                                        <p:cTn id="65" dur="500"/>
                                        <p:tgtEl>
                                          <p:spTgt spid="27"/>
                                        </p:tgtEl>
                                      </p:cBhvr>
                                    </p:animEffect>
                                  </p:childTnLst>
                                </p:cTn>
                              </p:par>
                              <p:par>
                                <p:cTn id="66" presetID="10" presetClass="entr" presetSubtype="0" fill="hold" nodeType="withEffect">
                                  <p:stCondLst>
                                    <p:cond delay="0"/>
                                  </p:stCondLst>
                                  <p:childTnLst>
                                    <p:set>
                                      <p:cBhvr>
                                        <p:cTn id="67" dur="1" fill="hold">
                                          <p:stCondLst>
                                            <p:cond delay="0"/>
                                          </p:stCondLst>
                                        </p:cTn>
                                        <p:tgtEl>
                                          <p:spTgt spid="28"/>
                                        </p:tgtEl>
                                        <p:attrNameLst>
                                          <p:attrName>style.visibility</p:attrName>
                                        </p:attrNameLst>
                                      </p:cBhvr>
                                      <p:to>
                                        <p:strVal val="visible"/>
                                      </p:to>
                                    </p:set>
                                    <p:animEffect transition="in" filter="fade">
                                      <p:cBhvr>
                                        <p:cTn id="68" dur="500"/>
                                        <p:tgtEl>
                                          <p:spTgt spid="28"/>
                                        </p:tgtEl>
                                      </p:cBhvr>
                                    </p:animEffect>
                                  </p:childTnLst>
                                </p:cTn>
                              </p:par>
                              <p:par>
                                <p:cTn id="69" presetID="10" presetClass="entr" presetSubtype="0" fill="hold" nodeType="withEffect">
                                  <p:stCondLst>
                                    <p:cond delay="0"/>
                                  </p:stCondLst>
                                  <p:childTnLst>
                                    <p:set>
                                      <p:cBhvr>
                                        <p:cTn id="70" dur="1" fill="hold">
                                          <p:stCondLst>
                                            <p:cond delay="0"/>
                                          </p:stCondLst>
                                        </p:cTn>
                                        <p:tgtEl>
                                          <p:spTgt spid="31"/>
                                        </p:tgtEl>
                                        <p:attrNameLst>
                                          <p:attrName>style.visibility</p:attrName>
                                        </p:attrNameLst>
                                      </p:cBhvr>
                                      <p:to>
                                        <p:strVal val="visible"/>
                                      </p:to>
                                    </p:set>
                                    <p:animEffect transition="in" filter="fade">
                                      <p:cBhvr>
                                        <p:cTn id="71" dur="500"/>
                                        <p:tgtEl>
                                          <p:spTgt spid="31"/>
                                        </p:tgtEl>
                                      </p:cBhvr>
                                    </p:animEffect>
                                  </p:childTnLst>
                                </p:cTn>
                              </p:par>
                              <p:par>
                                <p:cTn id="72" presetID="10" presetClass="entr" presetSubtype="0" fill="hold" nodeType="withEffect">
                                  <p:stCondLst>
                                    <p:cond delay="0"/>
                                  </p:stCondLst>
                                  <p:childTnLst>
                                    <p:set>
                                      <p:cBhvr>
                                        <p:cTn id="73" dur="1" fill="hold">
                                          <p:stCondLst>
                                            <p:cond delay="0"/>
                                          </p:stCondLst>
                                        </p:cTn>
                                        <p:tgtEl>
                                          <p:spTgt spid="25"/>
                                        </p:tgtEl>
                                        <p:attrNameLst>
                                          <p:attrName>style.visibility</p:attrName>
                                        </p:attrNameLst>
                                      </p:cBhvr>
                                      <p:to>
                                        <p:strVal val="visible"/>
                                      </p:to>
                                    </p:set>
                                    <p:animEffect transition="in" filter="fade">
                                      <p:cBhvr>
                                        <p:cTn id="74" dur="500"/>
                                        <p:tgtEl>
                                          <p:spTgt spid="25"/>
                                        </p:tgtEl>
                                      </p:cBhvr>
                                    </p:animEffect>
                                  </p:childTnLst>
                                </p:cTn>
                              </p:par>
                              <p:par>
                                <p:cTn id="75" presetID="10" presetClass="entr" presetSubtype="0" fill="hold" nodeType="withEffect">
                                  <p:stCondLst>
                                    <p:cond delay="0"/>
                                  </p:stCondLst>
                                  <p:childTnLst>
                                    <p:set>
                                      <p:cBhvr>
                                        <p:cTn id="76" dur="1" fill="hold">
                                          <p:stCondLst>
                                            <p:cond delay="0"/>
                                          </p:stCondLst>
                                        </p:cTn>
                                        <p:tgtEl>
                                          <p:spTgt spid="26"/>
                                        </p:tgtEl>
                                        <p:attrNameLst>
                                          <p:attrName>style.visibility</p:attrName>
                                        </p:attrNameLst>
                                      </p:cBhvr>
                                      <p:to>
                                        <p:strVal val="visible"/>
                                      </p:to>
                                    </p:set>
                                    <p:animEffect transition="in" filter="fade">
                                      <p:cBhvr>
                                        <p:cTn id="77" dur="500"/>
                                        <p:tgtEl>
                                          <p:spTgt spid="26"/>
                                        </p:tgtEl>
                                      </p:cBhvr>
                                    </p:animEffect>
                                  </p:childTnLst>
                                </p:cTn>
                              </p:par>
                              <p:par>
                                <p:cTn id="78" presetID="10" presetClass="entr" presetSubtype="0" fill="hold" nodeType="withEffect">
                                  <p:stCondLst>
                                    <p:cond delay="0"/>
                                  </p:stCondLst>
                                  <p:childTnLst>
                                    <p:set>
                                      <p:cBhvr>
                                        <p:cTn id="79" dur="1" fill="hold">
                                          <p:stCondLst>
                                            <p:cond delay="0"/>
                                          </p:stCondLst>
                                        </p:cTn>
                                        <p:tgtEl>
                                          <p:spTgt spid="24"/>
                                        </p:tgtEl>
                                        <p:attrNameLst>
                                          <p:attrName>style.visibility</p:attrName>
                                        </p:attrNameLst>
                                      </p:cBhvr>
                                      <p:to>
                                        <p:strVal val="visible"/>
                                      </p:to>
                                    </p:set>
                                    <p:animEffect transition="in" filter="fade">
                                      <p:cBhvr>
                                        <p:cTn id="80" dur="500"/>
                                        <p:tgtEl>
                                          <p:spTgt spid="24"/>
                                        </p:tgtEl>
                                      </p:cBhvr>
                                    </p:animEffect>
                                  </p:childTnLst>
                                </p:cTn>
                              </p:par>
                              <p:par>
                                <p:cTn id="81" presetID="10" presetClass="entr" presetSubtype="0" fill="hold" nodeType="withEffect">
                                  <p:stCondLst>
                                    <p:cond delay="0"/>
                                  </p:stCondLst>
                                  <p:childTnLst>
                                    <p:set>
                                      <p:cBhvr>
                                        <p:cTn id="82" dur="1" fill="hold">
                                          <p:stCondLst>
                                            <p:cond delay="0"/>
                                          </p:stCondLst>
                                        </p:cTn>
                                        <p:tgtEl>
                                          <p:spTgt spid="37"/>
                                        </p:tgtEl>
                                        <p:attrNameLst>
                                          <p:attrName>style.visibility</p:attrName>
                                        </p:attrNameLst>
                                      </p:cBhvr>
                                      <p:to>
                                        <p:strVal val="visible"/>
                                      </p:to>
                                    </p:set>
                                    <p:animEffect transition="in" filter="fade">
                                      <p:cBhvr>
                                        <p:cTn id="83" dur="500"/>
                                        <p:tgtEl>
                                          <p:spTgt spid="37"/>
                                        </p:tgtEl>
                                      </p:cBhvr>
                                    </p:animEffect>
                                  </p:childTnLst>
                                </p:cTn>
                              </p:par>
                              <p:par>
                                <p:cTn id="84" presetID="10" presetClass="entr" presetSubtype="0" fill="hold" nodeType="withEffect">
                                  <p:stCondLst>
                                    <p:cond delay="0"/>
                                  </p:stCondLst>
                                  <p:childTnLst>
                                    <p:set>
                                      <p:cBhvr>
                                        <p:cTn id="85" dur="1" fill="hold">
                                          <p:stCondLst>
                                            <p:cond delay="0"/>
                                          </p:stCondLst>
                                        </p:cTn>
                                        <p:tgtEl>
                                          <p:spTgt spid="22"/>
                                        </p:tgtEl>
                                        <p:attrNameLst>
                                          <p:attrName>style.visibility</p:attrName>
                                        </p:attrNameLst>
                                      </p:cBhvr>
                                      <p:to>
                                        <p:strVal val="visible"/>
                                      </p:to>
                                    </p:set>
                                    <p:animEffect transition="in" filter="fade">
                                      <p:cBhvr>
                                        <p:cTn id="86" dur="500"/>
                                        <p:tgtEl>
                                          <p:spTgt spid="22"/>
                                        </p:tgtEl>
                                      </p:cBhvr>
                                    </p:animEffect>
                                  </p:childTnLst>
                                </p:cTn>
                              </p:par>
                              <p:par>
                                <p:cTn id="87" presetID="10" presetClass="entr" presetSubtype="0" fill="hold" nodeType="withEffect">
                                  <p:stCondLst>
                                    <p:cond delay="0"/>
                                  </p:stCondLst>
                                  <p:childTnLst>
                                    <p:set>
                                      <p:cBhvr>
                                        <p:cTn id="88" dur="1" fill="hold">
                                          <p:stCondLst>
                                            <p:cond delay="0"/>
                                          </p:stCondLst>
                                        </p:cTn>
                                        <p:tgtEl>
                                          <p:spTgt spid="20"/>
                                        </p:tgtEl>
                                        <p:attrNameLst>
                                          <p:attrName>style.visibility</p:attrName>
                                        </p:attrNameLst>
                                      </p:cBhvr>
                                      <p:to>
                                        <p:strVal val="visible"/>
                                      </p:to>
                                    </p:set>
                                    <p:animEffect transition="in" filter="fade">
                                      <p:cBhvr>
                                        <p:cTn id="89" dur="500"/>
                                        <p:tgtEl>
                                          <p:spTgt spid="20"/>
                                        </p:tgtEl>
                                      </p:cBhvr>
                                    </p:animEffect>
                                  </p:childTnLst>
                                </p:cTn>
                              </p:par>
                              <p:par>
                                <p:cTn id="90" presetID="10" presetClass="entr" presetSubtype="0" fill="hold" nodeType="withEffect">
                                  <p:stCondLst>
                                    <p:cond delay="0"/>
                                  </p:stCondLst>
                                  <p:childTnLst>
                                    <p:set>
                                      <p:cBhvr>
                                        <p:cTn id="91" dur="1" fill="hold">
                                          <p:stCondLst>
                                            <p:cond delay="0"/>
                                          </p:stCondLst>
                                        </p:cTn>
                                        <p:tgtEl>
                                          <p:spTgt spid="19"/>
                                        </p:tgtEl>
                                        <p:attrNameLst>
                                          <p:attrName>style.visibility</p:attrName>
                                        </p:attrNameLst>
                                      </p:cBhvr>
                                      <p:to>
                                        <p:strVal val="visible"/>
                                      </p:to>
                                    </p:set>
                                    <p:animEffect transition="in" filter="fade">
                                      <p:cBhvr>
                                        <p:cTn id="92" dur="500"/>
                                        <p:tgtEl>
                                          <p:spTgt spid="19"/>
                                        </p:tgtEl>
                                      </p:cBhvr>
                                    </p:animEffect>
                                  </p:childTnLst>
                                </p:cTn>
                              </p:par>
                              <p:par>
                                <p:cTn id="93" presetID="10" presetClass="entr" presetSubtype="0" fill="hold" nodeType="withEffect">
                                  <p:stCondLst>
                                    <p:cond delay="0"/>
                                  </p:stCondLst>
                                  <p:childTnLst>
                                    <p:set>
                                      <p:cBhvr>
                                        <p:cTn id="94" dur="1" fill="hold">
                                          <p:stCondLst>
                                            <p:cond delay="0"/>
                                          </p:stCondLst>
                                        </p:cTn>
                                        <p:tgtEl>
                                          <p:spTgt spid="18"/>
                                        </p:tgtEl>
                                        <p:attrNameLst>
                                          <p:attrName>style.visibility</p:attrName>
                                        </p:attrNameLst>
                                      </p:cBhvr>
                                      <p:to>
                                        <p:strVal val="visible"/>
                                      </p:to>
                                    </p:set>
                                    <p:animEffect transition="in" filter="fade">
                                      <p:cBhvr>
                                        <p:cTn id="95" dur="500"/>
                                        <p:tgtEl>
                                          <p:spTgt spid="18"/>
                                        </p:tgtEl>
                                      </p:cBhvr>
                                    </p:animEffect>
                                  </p:childTnLst>
                                </p:cTn>
                              </p:par>
                              <p:par>
                                <p:cTn id="96" presetID="10" presetClass="entr" presetSubtype="0" fill="hold" nodeType="withEffect">
                                  <p:stCondLst>
                                    <p:cond delay="0"/>
                                  </p:stCondLst>
                                  <p:childTnLst>
                                    <p:set>
                                      <p:cBhvr>
                                        <p:cTn id="97" dur="1" fill="hold">
                                          <p:stCondLst>
                                            <p:cond delay="0"/>
                                          </p:stCondLst>
                                        </p:cTn>
                                        <p:tgtEl>
                                          <p:spTgt spid="16"/>
                                        </p:tgtEl>
                                        <p:attrNameLst>
                                          <p:attrName>style.visibility</p:attrName>
                                        </p:attrNameLst>
                                      </p:cBhvr>
                                      <p:to>
                                        <p:strVal val="visible"/>
                                      </p:to>
                                    </p:set>
                                    <p:animEffect transition="in" filter="fade">
                                      <p:cBhvr>
                                        <p:cTn id="98" dur="500"/>
                                        <p:tgtEl>
                                          <p:spTgt spid="16"/>
                                        </p:tgtEl>
                                      </p:cBhvr>
                                    </p:animEffect>
                                  </p:childTnLst>
                                </p:cTn>
                              </p:par>
                              <p:par>
                                <p:cTn id="99" presetID="10" presetClass="entr" presetSubtype="0" fill="hold" nodeType="withEffect">
                                  <p:stCondLst>
                                    <p:cond delay="0"/>
                                  </p:stCondLst>
                                  <p:childTnLst>
                                    <p:set>
                                      <p:cBhvr>
                                        <p:cTn id="100" dur="1" fill="hold">
                                          <p:stCondLst>
                                            <p:cond delay="0"/>
                                          </p:stCondLst>
                                        </p:cTn>
                                        <p:tgtEl>
                                          <p:spTgt spid="17"/>
                                        </p:tgtEl>
                                        <p:attrNameLst>
                                          <p:attrName>style.visibility</p:attrName>
                                        </p:attrNameLst>
                                      </p:cBhvr>
                                      <p:to>
                                        <p:strVal val="visible"/>
                                      </p:to>
                                    </p:set>
                                    <p:animEffect transition="in" filter="fade">
                                      <p:cBhvr>
                                        <p:cTn id="101" dur="500"/>
                                        <p:tgtEl>
                                          <p:spTgt spid="17"/>
                                        </p:tgtEl>
                                      </p:cBhvr>
                                    </p:animEffect>
                                  </p:childTnLst>
                                </p:cTn>
                              </p:par>
                            </p:childTnLst>
                          </p:cTn>
                        </p:par>
                      </p:childTnLst>
                    </p:cTn>
                  </p:par>
                  <p:par>
                    <p:cTn id="102" fill="hold">
                      <p:stCondLst>
                        <p:cond delay="indefinite"/>
                      </p:stCondLst>
                      <p:childTnLst>
                        <p:par>
                          <p:cTn id="103" fill="hold">
                            <p:stCondLst>
                              <p:cond delay="0"/>
                            </p:stCondLst>
                            <p:childTnLst>
                              <p:par>
                                <p:cTn id="104" presetID="22" presetClass="entr" presetSubtype="8" fill="hold" nodeType="clickEffect">
                                  <p:stCondLst>
                                    <p:cond delay="0"/>
                                  </p:stCondLst>
                                  <p:childTnLst>
                                    <p:set>
                                      <p:cBhvr>
                                        <p:cTn id="105" dur="1" fill="hold">
                                          <p:stCondLst>
                                            <p:cond delay="0"/>
                                          </p:stCondLst>
                                        </p:cTn>
                                        <p:tgtEl>
                                          <p:spTgt spid="40"/>
                                        </p:tgtEl>
                                        <p:attrNameLst>
                                          <p:attrName>style.visibility</p:attrName>
                                        </p:attrNameLst>
                                      </p:cBhvr>
                                      <p:to>
                                        <p:strVal val="visible"/>
                                      </p:to>
                                    </p:set>
                                    <p:animEffect transition="in" filter="wipe(left)">
                                      <p:cBhvr>
                                        <p:cTn id="106" dur="2000"/>
                                        <p:tgtEl>
                                          <p:spTgt spid="40"/>
                                        </p:tgtEl>
                                      </p:cBhvr>
                                    </p:animEffect>
                                  </p:childTnLst>
                                </p:cTn>
                              </p:par>
                              <p:par>
                                <p:cTn id="107" presetID="22" presetClass="entr" presetSubtype="8" fill="hold" nodeType="withEffect">
                                  <p:stCondLst>
                                    <p:cond delay="0"/>
                                  </p:stCondLst>
                                  <p:childTnLst>
                                    <p:set>
                                      <p:cBhvr>
                                        <p:cTn id="108" dur="1" fill="hold">
                                          <p:stCondLst>
                                            <p:cond delay="0"/>
                                          </p:stCondLst>
                                        </p:cTn>
                                        <p:tgtEl>
                                          <p:spTgt spid="43"/>
                                        </p:tgtEl>
                                        <p:attrNameLst>
                                          <p:attrName>style.visibility</p:attrName>
                                        </p:attrNameLst>
                                      </p:cBhvr>
                                      <p:to>
                                        <p:strVal val="visible"/>
                                      </p:to>
                                    </p:set>
                                    <p:animEffect transition="in" filter="wipe(left)">
                                      <p:cBhvr>
                                        <p:cTn id="109" dur="2000"/>
                                        <p:tgtEl>
                                          <p:spTgt spid="43"/>
                                        </p:tgtEl>
                                      </p:cBhvr>
                                    </p:animEffect>
                                  </p:childTnLst>
                                </p:cTn>
                              </p:par>
                              <p:par>
                                <p:cTn id="110" presetID="22" presetClass="entr" presetSubtype="8" fill="hold" nodeType="withEffect">
                                  <p:stCondLst>
                                    <p:cond delay="0"/>
                                  </p:stCondLst>
                                  <p:childTnLst>
                                    <p:set>
                                      <p:cBhvr>
                                        <p:cTn id="111" dur="1" fill="hold">
                                          <p:stCondLst>
                                            <p:cond delay="0"/>
                                          </p:stCondLst>
                                        </p:cTn>
                                        <p:tgtEl>
                                          <p:spTgt spid="38"/>
                                        </p:tgtEl>
                                        <p:attrNameLst>
                                          <p:attrName>style.visibility</p:attrName>
                                        </p:attrNameLst>
                                      </p:cBhvr>
                                      <p:to>
                                        <p:strVal val="visible"/>
                                      </p:to>
                                    </p:set>
                                    <p:animEffect transition="in" filter="wipe(left)">
                                      <p:cBhvr>
                                        <p:cTn id="112" dur="2000"/>
                                        <p:tgtEl>
                                          <p:spTgt spid="38"/>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45"/>
                                        </p:tgtEl>
                                        <p:attrNameLst>
                                          <p:attrName>style.visibility</p:attrName>
                                        </p:attrNameLst>
                                      </p:cBhvr>
                                      <p:to>
                                        <p:strVal val="visible"/>
                                      </p:to>
                                    </p:set>
                                    <p:animEffect transition="in" filter="fade">
                                      <p:cBhvr>
                                        <p:cTn id="117" dur="500"/>
                                        <p:tgtEl>
                                          <p:spTgt spid="45"/>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grpId="0" nodeType="clickEffect">
                                  <p:stCondLst>
                                    <p:cond delay="0"/>
                                  </p:stCondLst>
                                  <p:childTnLst>
                                    <p:set>
                                      <p:cBhvr>
                                        <p:cTn id="121" dur="1" fill="hold">
                                          <p:stCondLst>
                                            <p:cond delay="0"/>
                                          </p:stCondLst>
                                        </p:cTn>
                                        <p:tgtEl>
                                          <p:spTgt spid="46"/>
                                        </p:tgtEl>
                                        <p:attrNameLst>
                                          <p:attrName>style.visibility</p:attrName>
                                        </p:attrNameLst>
                                      </p:cBhvr>
                                      <p:to>
                                        <p:strVal val="visible"/>
                                      </p:to>
                                    </p:set>
                                    <p:animEffect transition="in" filter="fade">
                                      <p:cBhvr>
                                        <p:cTn id="12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5" grpId="0" animBg="1"/>
      <p:bldP spid="4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A8766C68-33D5-4605-8ADC-80A987CE8740}"/>
              </a:ext>
            </a:extLst>
          </p:cNvPr>
          <p:cNvSpPr/>
          <p:nvPr/>
        </p:nvSpPr>
        <p:spPr>
          <a:xfrm>
            <a:off x="0" y="0"/>
            <a:ext cx="12192000" cy="624625"/>
          </a:xfrm>
          <a:prstGeom prst="rect">
            <a:avLst/>
          </a:prstGeom>
          <a:gradFill flip="none" rotWithShape="1">
            <a:gsLst>
              <a:gs pos="0">
                <a:srgbClr val="ABE9FF">
                  <a:shade val="30000"/>
                  <a:satMod val="115000"/>
                </a:srgbClr>
              </a:gs>
              <a:gs pos="50000">
                <a:srgbClr val="ABE9FF">
                  <a:shade val="67500"/>
                  <a:satMod val="115000"/>
                </a:srgbClr>
              </a:gs>
              <a:gs pos="100000">
                <a:srgbClr val="ABE9FF">
                  <a:shade val="100000"/>
                  <a:satMod val="11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800" dirty="0">
                <a:solidFill>
                  <a:schemeClr val="tx1"/>
                </a:solidFill>
                <a:latin typeface="Arial Black" panose="020B0A04020102020204" pitchFamily="34" charset="0"/>
              </a:rPr>
              <a:t> NÜFUSUMUZ</a:t>
            </a:r>
          </a:p>
        </p:txBody>
      </p:sp>
      <p:sp>
        <p:nvSpPr>
          <p:cNvPr id="3" name="Metin kutusu 2">
            <a:extLst>
              <a:ext uri="{FF2B5EF4-FFF2-40B4-BE49-F238E27FC236}">
                <a16:creationId xmlns:a16="http://schemas.microsoft.com/office/drawing/2014/main" id="{6FBDBD6C-77D0-409E-B682-83352A1224B9}"/>
              </a:ext>
            </a:extLst>
          </p:cNvPr>
          <p:cNvSpPr txBox="1"/>
          <p:nvPr/>
        </p:nvSpPr>
        <p:spPr>
          <a:xfrm>
            <a:off x="230778" y="958124"/>
            <a:ext cx="5165966" cy="461665"/>
          </a:xfrm>
          <a:prstGeom prst="rect">
            <a:avLst/>
          </a:prstGeom>
          <a:noFill/>
        </p:spPr>
        <p:txBody>
          <a:bodyPr wrap="none" rtlCol="0">
            <a:spAutoFit/>
          </a:bodyPr>
          <a:lstStyle/>
          <a:p>
            <a:r>
              <a:rPr lang="tr-TR" sz="2400" b="1" dirty="0">
                <a:solidFill>
                  <a:srgbClr val="FF0000"/>
                </a:solidFill>
                <a:latin typeface="Arial Black" panose="020B0A04020102020204" pitchFamily="34" charset="0"/>
              </a:rPr>
              <a:t>Türkiye’nin Coğrafi Özellikleri</a:t>
            </a:r>
          </a:p>
        </p:txBody>
      </p:sp>
      <p:sp>
        <p:nvSpPr>
          <p:cNvPr id="4" name="Metin kutusu 3">
            <a:extLst>
              <a:ext uri="{FF2B5EF4-FFF2-40B4-BE49-F238E27FC236}">
                <a16:creationId xmlns:a16="http://schemas.microsoft.com/office/drawing/2014/main" id="{EF611F65-CB5A-4A2E-BD33-9AA5BBD7246D}"/>
              </a:ext>
            </a:extLst>
          </p:cNvPr>
          <p:cNvSpPr txBox="1"/>
          <p:nvPr/>
        </p:nvSpPr>
        <p:spPr>
          <a:xfrm>
            <a:off x="230778" y="1589602"/>
            <a:ext cx="11044676" cy="830997"/>
          </a:xfrm>
          <a:prstGeom prst="rect">
            <a:avLst/>
          </a:prstGeom>
          <a:noFill/>
        </p:spPr>
        <p:txBody>
          <a:bodyPr wrap="square">
            <a:spAutoFit/>
          </a:bodyPr>
          <a:lstStyle/>
          <a:p>
            <a:pPr marL="342900" indent="-342900" algn="l">
              <a:buFont typeface="Wingdings" panose="05000000000000000000" pitchFamily="2" charset="2"/>
              <a:buChar char="§"/>
            </a:pPr>
            <a:r>
              <a:rPr lang="tr-TR" sz="2400" b="0" i="0" u="none" strike="noStrike" baseline="0" dirty="0"/>
              <a:t>Ülkemizde farklı iklimler görülmektedir. Bu da çok farklı türde tarımsal ürünlerin yetiştirilmesine imkân vermektedir.</a:t>
            </a:r>
            <a:endParaRPr lang="tr-TR" sz="6000" dirty="0"/>
          </a:p>
        </p:txBody>
      </p:sp>
      <p:pic>
        <p:nvPicPr>
          <p:cNvPr id="6" name="Resim 5">
            <a:extLst>
              <a:ext uri="{FF2B5EF4-FFF2-40B4-BE49-F238E27FC236}">
                <a16:creationId xmlns:a16="http://schemas.microsoft.com/office/drawing/2014/main" id="{2D286AE0-FABB-4202-9F3B-FADF04C74930}"/>
              </a:ext>
            </a:extLst>
          </p:cNvPr>
          <p:cNvPicPr>
            <a:picLocks noChangeAspect="1"/>
          </p:cNvPicPr>
          <p:nvPr/>
        </p:nvPicPr>
        <p:blipFill rotWithShape="1">
          <a:blip r:embed="rId2">
            <a:extLst>
              <a:ext uri="{28A0092B-C50C-407E-A947-70E740481C1C}">
                <a14:useLocalDpi xmlns:a14="http://schemas.microsoft.com/office/drawing/2010/main" val="0"/>
              </a:ext>
            </a:extLst>
          </a:blip>
          <a:srcRect l="705" t="14412" r="858" b="17345"/>
          <a:stretch/>
        </p:blipFill>
        <p:spPr>
          <a:xfrm>
            <a:off x="419116" y="2478156"/>
            <a:ext cx="11353768" cy="4465983"/>
          </a:xfrm>
          <a:prstGeom prst="rect">
            <a:avLst/>
          </a:prstGeom>
        </p:spPr>
      </p:pic>
      <p:sp>
        <p:nvSpPr>
          <p:cNvPr id="2" name="Serbest Form: Şekil 1">
            <a:extLst>
              <a:ext uri="{FF2B5EF4-FFF2-40B4-BE49-F238E27FC236}">
                <a16:creationId xmlns:a16="http://schemas.microsoft.com/office/drawing/2014/main" id="{41F47A1E-F568-4BC1-B17F-ADA4596A8608}"/>
              </a:ext>
            </a:extLst>
          </p:cNvPr>
          <p:cNvSpPr/>
          <p:nvPr/>
        </p:nvSpPr>
        <p:spPr>
          <a:xfrm>
            <a:off x="2955946" y="2645802"/>
            <a:ext cx="6844998" cy="1192938"/>
          </a:xfrm>
          <a:custGeom>
            <a:avLst/>
            <a:gdLst>
              <a:gd name="connsiteX0" fmla="*/ 263772 w 6844998"/>
              <a:gd name="connsiteY0" fmla="*/ 573916 h 1192938"/>
              <a:gd name="connsiteX1" fmla="*/ 1912268 w 6844998"/>
              <a:gd name="connsiteY1" fmla="*/ 806 h 1192938"/>
              <a:gd name="connsiteX2" fmla="*/ 4481603 w 6844998"/>
              <a:gd name="connsiteY2" fmla="*/ 709144 h 1192938"/>
              <a:gd name="connsiteX3" fmla="*/ 6368358 w 6844998"/>
              <a:gd name="connsiteY3" fmla="*/ 251944 h 1192938"/>
              <a:gd name="connsiteX4" fmla="*/ 6774043 w 6844998"/>
              <a:gd name="connsiteY4" fmla="*/ 445128 h 1192938"/>
              <a:gd name="connsiteX5" fmla="*/ 5222139 w 6844998"/>
              <a:gd name="connsiteY5" fmla="*/ 1172784 h 1192938"/>
              <a:gd name="connsiteX6" fmla="*/ 3251671 w 6844998"/>
              <a:gd name="connsiteY6" fmla="*/ 953843 h 1192938"/>
              <a:gd name="connsiteX7" fmla="*/ 1976662 w 6844998"/>
              <a:gd name="connsiteY7" fmla="*/ 573916 h 1192938"/>
              <a:gd name="connsiteX8" fmla="*/ 180060 w 6844998"/>
              <a:gd name="connsiteY8" fmla="*/ 837933 h 1192938"/>
              <a:gd name="connsiteX9" fmla="*/ 263772 w 6844998"/>
              <a:gd name="connsiteY9" fmla="*/ 573916 h 1192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4998" h="1192938">
                <a:moveTo>
                  <a:pt x="263772" y="573916"/>
                </a:moveTo>
                <a:cubicBezTo>
                  <a:pt x="552473" y="434395"/>
                  <a:pt x="1209296" y="-21732"/>
                  <a:pt x="1912268" y="806"/>
                </a:cubicBezTo>
                <a:cubicBezTo>
                  <a:pt x="2615240" y="23344"/>
                  <a:pt x="3738921" y="667288"/>
                  <a:pt x="4481603" y="709144"/>
                </a:cubicBezTo>
                <a:cubicBezTo>
                  <a:pt x="5224285" y="751000"/>
                  <a:pt x="5986285" y="295947"/>
                  <a:pt x="6368358" y="251944"/>
                </a:cubicBezTo>
                <a:cubicBezTo>
                  <a:pt x="6750431" y="207941"/>
                  <a:pt x="6965080" y="291655"/>
                  <a:pt x="6774043" y="445128"/>
                </a:cubicBezTo>
                <a:cubicBezTo>
                  <a:pt x="6583006" y="598601"/>
                  <a:pt x="5809201" y="1087998"/>
                  <a:pt x="5222139" y="1172784"/>
                </a:cubicBezTo>
                <a:cubicBezTo>
                  <a:pt x="4635077" y="1257570"/>
                  <a:pt x="3792584" y="1053654"/>
                  <a:pt x="3251671" y="953843"/>
                </a:cubicBezTo>
                <a:cubicBezTo>
                  <a:pt x="2710758" y="854032"/>
                  <a:pt x="2488597" y="593234"/>
                  <a:pt x="1976662" y="573916"/>
                </a:cubicBezTo>
                <a:cubicBezTo>
                  <a:pt x="1464727" y="554598"/>
                  <a:pt x="470908" y="839006"/>
                  <a:pt x="180060" y="837933"/>
                </a:cubicBezTo>
                <a:cubicBezTo>
                  <a:pt x="-110788" y="836860"/>
                  <a:pt x="-24929" y="713437"/>
                  <a:pt x="263772" y="573916"/>
                </a:cubicBezTo>
                <a:close/>
              </a:path>
            </a:pathLst>
          </a:custGeom>
          <a:solidFill>
            <a:schemeClr val="accent6">
              <a:lumMod val="40000"/>
              <a:lumOff val="60000"/>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3" name="Serbest Form: Şekil 22">
            <a:extLst>
              <a:ext uri="{FF2B5EF4-FFF2-40B4-BE49-F238E27FC236}">
                <a16:creationId xmlns:a16="http://schemas.microsoft.com/office/drawing/2014/main" id="{CFFE5F08-35FC-4951-88C1-2822E18E59CE}"/>
              </a:ext>
            </a:extLst>
          </p:cNvPr>
          <p:cNvSpPr/>
          <p:nvPr/>
        </p:nvSpPr>
        <p:spPr>
          <a:xfrm>
            <a:off x="2656638" y="3307271"/>
            <a:ext cx="8561057" cy="3628011"/>
          </a:xfrm>
          <a:custGeom>
            <a:avLst/>
            <a:gdLst>
              <a:gd name="connsiteX0" fmla="*/ 376337 w 8561057"/>
              <a:gd name="connsiteY0" fmla="*/ 227980 h 3628011"/>
              <a:gd name="connsiteX1" fmla="*/ 1966877 w 8561057"/>
              <a:gd name="connsiteY1" fmla="*/ 9039 h 3628011"/>
              <a:gd name="connsiteX2" fmla="*/ 3589616 w 8561057"/>
              <a:gd name="connsiteY2" fmla="*/ 376087 h 3628011"/>
              <a:gd name="connsiteX3" fmla="*/ 5656675 w 8561057"/>
              <a:gd name="connsiteY3" fmla="*/ 640104 h 3628011"/>
              <a:gd name="connsiteX4" fmla="*/ 7813886 w 8561057"/>
              <a:gd name="connsiteY4" fmla="*/ 466239 h 3628011"/>
              <a:gd name="connsiteX5" fmla="*/ 8528663 w 8561057"/>
              <a:gd name="connsiteY5" fmla="*/ 2288599 h 3628011"/>
              <a:gd name="connsiteX6" fmla="*/ 8206692 w 8561057"/>
              <a:gd name="connsiteY6" fmla="*/ 2404509 h 3628011"/>
              <a:gd name="connsiteX7" fmla="*/ 6210466 w 8561057"/>
              <a:gd name="connsiteY7" fmla="*/ 2707163 h 3628011"/>
              <a:gd name="connsiteX8" fmla="*/ 4993413 w 8561057"/>
              <a:gd name="connsiteY8" fmla="*/ 2932543 h 3628011"/>
              <a:gd name="connsiteX9" fmla="*/ 3975982 w 8561057"/>
              <a:gd name="connsiteY9" fmla="*/ 3067771 h 3628011"/>
              <a:gd name="connsiteX10" fmla="*/ 4027497 w 8561057"/>
              <a:gd name="connsiteY10" fmla="*/ 3563608 h 3628011"/>
              <a:gd name="connsiteX11" fmla="*/ 3596055 w 8561057"/>
              <a:gd name="connsiteY11" fmla="*/ 3557168 h 3628011"/>
              <a:gd name="connsiteX12" fmla="*/ 3769920 w 8561057"/>
              <a:gd name="connsiteY12" fmla="*/ 2971180 h 3628011"/>
              <a:gd name="connsiteX13" fmla="*/ 3074461 w 8561057"/>
              <a:gd name="connsiteY13" fmla="*/ 2559056 h 3628011"/>
              <a:gd name="connsiteX14" fmla="*/ 743385 w 8561057"/>
              <a:gd name="connsiteY14" fmla="*/ 2552616 h 3628011"/>
              <a:gd name="connsiteX15" fmla="*/ 15728 w 8561057"/>
              <a:gd name="connsiteY15" fmla="*/ 1399957 h 3628011"/>
              <a:gd name="connsiteX16" fmla="*/ 376337 w 8561057"/>
              <a:gd name="connsiteY16" fmla="*/ 227980 h 3628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561057" h="3628011">
                <a:moveTo>
                  <a:pt x="376337" y="227980"/>
                </a:moveTo>
                <a:cubicBezTo>
                  <a:pt x="701529" y="-3840"/>
                  <a:pt x="1431331" y="-15645"/>
                  <a:pt x="1966877" y="9039"/>
                </a:cubicBezTo>
                <a:cubicBezTo>
                  <a:pt x="2502423" y="33723"/>
                  <a:pt x="2974650" y="270910"/>
                  <a:pt x="3589616" y="376087"/>
                </a:cubicBezTo>
                <a:cubicBezTo>
                  <a:pt x="4204582" y="481264"/>
                  <a:pt x="4952630" y="625079"/>
                  <a:pt x="5656675" y="640104"/>
                </a:cubicBezTo>
                <a:cubicBezTo>
                  <a:pt x="6360720" y="655129"/>
                  <a:pt x="7335221" y="191490"/>
                  <a:pt x="7813886" y="466239"/>
                </a:cubicBezTo>
                <a:cubicBezTo>
                  <a:pt x="8292551" y="740988"/>
                  <a:pt x="8463195" y="1965554"/>
                  <a:pt x="8528663" y="2288599"/>
                </a:cubicBezTo>
                <a:cubicBezTo>
                  <a:pt x="8594131" y="2611644"/>
                  <a:pt x="8593058" y="2334748"/>
                  <a:pt x="8206692" y="2404509"/>
                </a:cubicBezTo>
                <a:cubicBezTo>
                  <a:pt x="7820326" y="2474270"/>
                  <a:pt x="6746012" y="2619157"/>
                  <a:pt x="6210466" y="2707163"/>
                </a:cubicBezTo>
                <a:cubicBezTo>
                  <a:pt x="5674920" y="2795169"/>
                  <a:pt x="5365827" y="2872442"/>
                  <a:pt x="4993413" y="2932543"/>
                </a:cubicBezTo>
                <a:cubicBezTo>
                  <a:pt x="4620999" y="2992644"/>
                  <a:pt x="4136968" y="2962594"/>
                  <a:pt x="3975982" y="3067771"/>
                </a:cubicBezTo>
                <a:cubicBezTo>
                  <a:pt x="3814996" y="3172949"/>
                  <a:pt x="4090818" y="3482042"/>
                  <a:pt x="4027497" y="3563608"/>
                </a:cubicBezTo>
                <a:cubicBezTo>
                  <a:pt x="3964176" y="3645174"/>
                  <a:pt x="3638984" y="3655906"/>
                  <a:pt x="3596055" y="3557168"/>
                </a:cubicBezTo>
                <a:cubicBezTo>
                  <a:pt x="3553126" y="3458430"/>
                  <a:pt x="3856852" y="3137532"/>
                  <a:pt x="3769920" y="2971180"/>
                </a:cubicBezTo>
                <a:cubicBezTo>
                  <a:pt x="3682988" y="2804828"/>
                  <a:pt x="3578883" y="2628817"/>
                  <a:pt x="3074461" y="2559056"/>
                </a:cubicBezTo>
                <a:cubicBezTo>
                  <a:pt x="2570039" y="2489295"/>
                  <a:pt x="1253174" y="2745799"/>
                  <a:pt x="743385" y="2552616"/>
                </a:cubicBezTo>
                <a:cubicBezTo>
                  <a:pt x="233596" y="2359433"/>
                  <a:pt x="72610" y="1789543"/>
                  <a:pt x="15728" y="1399957"/>
                </a:cubicBezTo>
                <a:cubicBezTo>
                  <a:pt x="-41154" y="1010371"/>
                  <a:pt x="51145" y="459800"/>
                  <a:pt x="376337" y="227980"/>
                </a:cubicBezTo>
                <a:close/>
              </a:path>
            </a:pathLst>
          </a:custGeom>
          <a:solidFill>
            <a:schemeClr val="accent2">
              <a:lumMod val="40000"/>
              <a:lumOff val="60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39" name="Serbest Form: Şekil 38">
            <a:extLst>
              <a:ext uri="{FF2B5EF4-FFF2-40B4-BE49-F238E27FC236}">
                <a16:creationId xmlns:a16="http://schemas.microsoft.com/office/drawing/2014/main" id="{268F031C-BF1F-4842-8C01-752008B04E00}"/>
              </a:ext>
            </a:extLst>
          </p:cNvPr>
          <p:cNvSpPr/>
          <p:nvPr/>
        </p:nvSpPr>
        <p:spPr>
          <a:xfrm>
            <a:off x="8184944" y="2923186"/>
            <a:ext cx="2339548" cy="992861"/>
          </a:xfrm>
          <a:custGeom>
            <a:avLst/>
            <a:gdLst>
              <a:gd name="connsiteX0" fmla="*/ 237839 w 2339548"/>
              <a:gd name="connsiteY0" fmla="*/ 843884 h 992861"/>
              <a:gd name="connsiteX1" fmla="*/ 1886335 w 2339548"/>
              <a:gd name="connsiteY1" fmla="*/ 318 h 992861"/>
              <a:gd name="connsiteX2" fmla="*/ 2227625 w 2339548"/>
              <a:gd name="connsiteY2" fmla="*/ 747293 h 992861"/>
              <a:gd name="connsiteX3" fmla="*/ 218521 w 2339548"/>
              <a:gd name="connsiteY3" fmla="*/ 985552 h 992861"/>
              <a:gd name="connsiteX4" fmla="*/ 237839 w 2339548"/>
              <a:gd name="connsiteY4" fmla="*/ 843884 h 992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9548" h="992861">
                <a:moveTo>
                  <a:pt x="237839" y="843884"/>
                </a:moveTo>
                <a:cubicBezTo>
                  <a:pt x="515808" y="679678"/>
                  <a:pt x="1554704" y="16416"/>
                  <a:pt x="1886335" y="318"/>
                </a:cubicBezTo>
                <a:cubicBezTo>
                  <a:pt x="2217966" y="-15780"/>
                  <a:pt x="2505594" y="583087"/>
                  <a:pt x="2227625" y="747293"/>
                </a:cubicBezTo>
                <a:cubicBezTo>
                  <a:pt x="1949656" y="911499"/>
                  <a:pt x="545859" y="970527"/>
                  <a:pt x="218521" y="985552"/>
                </a:cubicBezTo>
                <a:cubicBezTo>
                  <a:pt x="-108817" y="1000577"/>
                  <a:pt x="-40130" y="1008090"/>
                  <a:pt x="237839" y="843884"/>
                </a:cubicBezTo>
                <a:close/>
              </a:path>
            </a:pathLst>
          </a:custGeom>
          <a:solidFill>
            <a:schemeClr val="accent2">
              <a:lumMod val="75000"/>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1" name="Serbest Form: Şekil 40">
            <a:extLst>
              <a:ext uri="{FF2B5EF4-FFF2-40B4-BE49-F238E27FC236}">
                <a16:creationId xmlns:a16="http://schemas.microsoft.com/office/drawing/2014/main" id="{5902DC54-39B5-4B2C-A2C1-D8DCF34E16DE}"/>
              </a:ext>
            </a:extLst>
          </p:cNvPr>
          <p:cNvSpPr/>
          <p:nvPr/>
        </p:nvSpPr>
        <p:spPr>
          <a:xfrm>
            <a:off x="906862" y="2465142"/>
            <a:ext cx="1201787" cy="1016902"/>
          </a:xfrm>
          <a:custGeom>
            <a:avLst/>
            <a:gdLst>
              <a:gd name="connsiteX0" fmla="*/ 419662 w 1201787"/>
              <a:gd name="connsiteY0" fmla="*/ 992835 h 1016902"/>
              <a:gd name="connsiteX1" fmla="*/ 1198834 w 1201787"/>
              <a:gd name="connsiteY1" fmla="*/ 445483 h 1016902"/>
              <a:gd name="connsiteX2" fmla="*/ 670800 w 1201787"/>
              <a:gd name="connsiteY2" fmla="*/ 7602 h 1016902"/>
              <a:gd name="connsiteX3" fmla="*/ 265115 w 1201787"/>
              <a:gd name="connsiteY3" fmla="*/ 194345 h 1016902"/>
              <a:gd name="connsiteX4" fmla="*/ 323070 w 1201787"/>
              <a:gd name="connsiteY4" fmla="*/ 535635 h 1016902"/>
              <a:gd name="connsiteX5" fmla="*/ 1099 w 1201787"/>
              <a:gd name="connsiteY5" fmla="*/ 883365 h 1016902"/>
              <a:gd name="connsiteX6" fmla="*/ 419662 w 1201787"/>
              <a:gd name="connsiteY6" fmla="*/ 992835 h 1016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1787" h="1016902">
                <a:moveTo>
                  <a:pt x="419662" y="992835"/>
                </a:moveTo>
                <a:cubicBezTo>
                  <a:pt x="619284" y="919855"/>
                  <a:pt x="1156978" y="609688"/>
                  <a:pt x="1198834" y="445483"/>
                </a:cubicBezTo>
                <a:cubicBezTo>
                  <a:pt x="1240690" y="281278"/>
                  <a:pt x="826420" y="49458"/>
                  <a:pt x="670800" y="7602"/>
                </a:cubicBezTo>
                <a:cubicBezTo>
                  <a:pt x="515180" y="-34254"/>
                  <a:pt x="323070" y="106339"/>
                  <a:pt x="265115" y="194345"/>
                </a:cubicBezTo>
                <a:cubicBezTo>
                  <a:pt x="207160" y="282351"/>
                  <a:pt x="367073" y="420798"/>
                  <a:pt x="323070" y="535635"/>
                </a:cubicBezTo>
                <a:cubicBezTo>
                  <a:pt x="279067" y="650472"/>
                  <a:pt x="-20366" y="810385"/>
                  <a:pt x="1099" y="883365"/>
                </a:cubicBezTo>
                <a:cubicBezTo>
                  <a:pt x="22564" y="956345"/>
                  <a:pt x="220040" y="1065815"/>
                  <a:pt x="419662" y="992835"/>
                </a:cubicBezTo>
                <a:close/>
              </a:path>
            </a:pathLst>
          </a:custGeom>
          <a:solidFill>
            <a:schemeClr val="accent2">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2" name="Serbest Form: Şekil 41">
            <a:extLst>
              <a:ext uri="{FF2B5EF4-FFF2-40B4-BE49-F238E27FC236}">
                <a16:creationId xmlns:a16="http://schemas.microsoft.com/office/drawing/2014/main" id="{8E0D39DB-5EFC-461C-8264-969EAA9470CB}"/>
              </a:ext>
            </a:extLst>
          </p:cNvPr>
          <p:cNvSpPr/>
          <p:nvPr/>
        </p:nvSpPr>
        <p:spPr>
          <a:xfrm>
            <a:off x="840069" y="3864281"/>
            <a:ext cx="5502261" cy="2966143"/>
          </a:xfrm>
          <a:custGeom>
            <a:avLst/>
            <a:gdLst>
              <a:gd name="connsiteX0" fmla="*/ 5496337 w 5502261"/>
              <a:gd name="connsiteY0" fmla="*/ 2369094 h 2966143"/>
              <a:gd name="connsiteX1" fmla="*/ 5135728 w 5502261"/>
              <a:gd name="connsiteY1" fmla="*/ 2085758 h 2966143"/>
              <a:gd name="connsiteX2" fmla="*/ 2843289 w 5502261"/>
              <a:gd name="connsiteY2" fmla="*/ 2072880 h 2966143"/>
              <a:gd name="connsiteX3" fmla="*/ 1858055 w 5502261"/>
              <a:gd name="connsiteY3" fmla="*/ 1364542 h 2966143"/>
              <a:gd name="connsiteX4" fmla="*/ 1793661 w 5502261"/>
              <a:gd name="connsiteY4" fmla="*/ 199004 h 2966143"/>
              <a:gd name="connsiteX5" fmla="*/ 151604 w 5502261"/>
              <a:gd name="connsiteY5" fmla="*/ 12260 h 2966143"/>
              <a:gd name="connsiteX6" fmla="*/ 106528 w 5502261"/>
              <a:gd name="connsiteY6" fmla="*/ 334232 h 2966143"/>
              <a:gd name="connsiteX7" fmla="*/ 447818 w 5502261"/>
              <a:gd name="connsiteY7" fmla="*/ 417944 h 2966143"/>
              <a:gd name="connsiteX8" fmla="*/ 447818 w 5502261"/>
              <a:gd name="connsiteY8" fmla="*/ 855826 h 2966143"/>
              <a:gd name="connsiteX9" fmla="*/ 544410 w 5502261"/>
              <a:gd name="connsiteY9" fmla="*/ 1209995 h 2966143"/>
              <a:gd name="connsiteX10" fmla="*/ 80770 w 5502261"/>
              <a:gd name="connsiteY10" fmla="*/ 1094085 h 2966143"/>
              <a:gd name="connsiteX11" fmla="*/ 537970 w 5502261"/>
              <a:gd name="connsiteY11" fmla="*/ 1506209 h 2966143"/>
              <a:gd name="connsiteX12" fmla="*/ 583046 w 5502261"/>
              <a:gd name="connsiteY12" fmla="*/ 1834620 h 2966143"/>
              <a:gd name="connsiteX13" fmla="*/ 705396 w 5502261"/>
              <a:gd name="connsiteY13" fmla="*/ 2195229 h 2966143"/>
              <a:gd name="connsiteX14" fmla="*/ 1439492 w 5502261"/>
              <a:gd name="connsiteY14" fmla="*/ 2536519 h 2966143"/>
              <a:gd name="connsiteX15" fmla="*/ 1735706 w 5502261"/>
              <a:gd name="connsiteY15" fmla="*/ 2819854 h 2966143"/>
              <a:gd name="connsiteX16" fmla="*/ 2289497 w 5502261"/>
              <a:gd name="connsiteY16" fmla="*/ 2774778 h 2966143"/>
              <a:gd name="connsiteX17" fmla="*/ 2431165 w 5502261"/>
              <a:gd name="connsiteY17" fmla="*/ 2394851 h 2966143"/>
              <a:gd name="connsiteX18" fmla="*/ 2927001 w 5502261"/>
              <a:gd name="connsiteY18" fmla="*/ 2575156 h 2966143"/>
              <a:gd name="connsiteX19" fmla="*/ 3493672 w 5502261"/>
              <a:gd name="connsiteY19" fmla="*/ 2942204 h 2966143"/>
              <a:gd name="connsiteX20" fmla="*/ 4034585 w 5502261"/>
              <a:gd name="connsiteY20" fmla="*/ 2903567 h 2966143"/>
              <a:gd name="connsiteX21" fmla="*/ 4459587 w 5502261"/>
              <a:gd name="connsiteY21" fmla="*/ 2684626 h 2966143"/>
              <a:gd name="connsiteX22" fmla="*/ 4691407 w 5502261"/>
              <a:gd name="connsiteY22" fmla="*/ 2465685 h 2966143"/>
              <a:gd name="connsiteX23" fmla="*/ 5135728 w 5502261"/>
              <a:gd name="connsiteY23" fmla="*/ 2607353 h 2966143"/>
              <a:gd name="connsiteX24" fmla="*/ 5496337 w 5502261"/>
              <a:gd name="connsiteY24" fmla="*/ 2369094 h 2966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502261" h="2966143">
                <a:moveTo>
                  <a:pt x="5496337" y="2369094"/>
                </a:moveTo>
                <a:cubicBezTo>
                  <a:pt x="5496337" y="2282162"/>
                  <a:pt x="5577903" y="2135127"/>
                  <a:pt x="5135728" y="2085758"/>
                </a:cubicBezTo>
                <a:cubicBezTo>
                  <a:pt x="4693553" y="2036389"/>
                  <a:pt x="3389568" y="2193083"/>
                  <a:pt x="2843289" y="2072880"/>
                </a:cubicBezTo>
                <a:cubicBezTo>
                  <a:pt x="2297010" y="1952677"/>
                  <a:pt x="2032993" y="1676855"/>
                  <a:pt x="1858055" y="1364542"/>
                </a:cubicBezTo>
                <a:cubicBezTo>
                  <a:pt x="1683117" y="1052229"/>
                  <a:pt x="2078069" y="424384"/>
                  <a:pt x="1793661" y="199004"/>
                </a:cubicBezTo>
                <a:cubicBezTo>
                  <a:pt x="1509253" y="-26376"/>
                  <a:pt x="432793" y="-10278"/>
                  <a:pt x="151604" y="12260"/>
                </a:cubicBezTo>
                <a:cubicBezTo>
                  <a:pt x="-129585" y="34798"/>
                  <a:pt x="57159" y="266618"/>
                  <a:pt x="106528" y="334232"/>
                </a:cubicBezTo>
                <a:cubicBezTo>
                  <a:pt x="155897" y="401846"/>
                  <a:pt x="390936" y="331012"/>
                  <a:pt x="447818" y="417944"/>
                </a:cubicBezTo>
                <a:cubicBezTo>
                  <a:pt x="504700" y="504876"/>
                  <a:pt x="431719" y="723818"/>
                  <a:pt x="447818" y="855826"/>
                </a:cubicBezTo>
                <a:cubicBezTo>
                  <a:pt x="463917" y="987834"/>
                  <a:pt x="605585" y="1170285"/>
                  <a:pt x="544410" y="1209995"/>
                </a:cubicBezTo>
                <a:cubicBezTo>
                  <a:pt x="483235" y="1249705"/>
                  <a:pt x="81843" y="1044716"/>
                  <a:pt x="80770" y="1094085"/>
                </a:cubicBezTo>
                <a:cubicBezTo>
                  <a:pt x="79697" y="1143454"/>
                  <a:pt x="454257" y="1382787"/>
                  <a:pt x="537970" y="1506209"/>
                </a:cubicBezTo>
                <a:cubicBezTo>
                  <a:pt x="621683" y="1629631"/>
                  <a:pt x="555142" y="1719783"/>
                  <a:pt x="583046" y="1834620"/>
                </a:cubicBezTo>
                <a:cubicBezTo>
                  <a:pt x="610950" y="1949457"/>
                  <a:pt x="562655" y="2078246"/>
                  <a:pt x="705396" y="2195229"/>
                </a:cubicBezTo>
                <a:cubicBezTo>
                  <a:pt x="848137" y="2312212"/>
                  <a:pt x="1267774" y="2432415"/>
                  <a:pt x="1439492" y="2536519"/>
                </a:cubicBezTo>
                <a:cubicBezTo>
                  <a:pt x="1611210" y="2640623"/>
                  <a:pt x="1594038" y="2780144"/>
                  <a:pt x="1735706" y="2819854"/>
                </a:cubicBezTo>
                <a:cubicBezTo>
                  <a:pt x="1877373" y="2859564"/>
                  <a:pt x="2173587" y="2845612"/>
                  <a:pt x="2289497" y="2774778"/>
                </a:cubicBezTo>
                <a:cubicBezTo>
                  <a:pt x="2405407" y="2703944"/>
                  <a:pt x="2324914" y="2428121"/>
                  <a:pt x="2431165" y="2394851"/>
                </a:cubicBezTo>
                <a:cubicBezTo>
                  <a:pt x="2537416" y="2361581"/>
                  <a:pt x="2749917" y="2483931"/>
                  <a:pt x="2927001" y="2575156"/>
                </a:cubicBezTo>
                <a:cubicBezTo>
                  <a:pt x="3104085" y="2666381"/>
                  <a:pt x="3309075" y="2887469"/>
                  <a:pt x="3493672" y="2942204"/>
                </a:cubicBezTo>
                <a:cubicBezTo>
                  <a:pt x="3678269" y="2996939"/>
                  <a:pt x="3873599" y="2946497"/>
                  <a:pt x="4034585" y="2903567"/>
                </a:cubicBezTo>
                <a:cubicBezTo>
                  <a:pt x="4195571" y="2860637"/>
                  <a:pt x="4350117" y="2757606"/>
                  <a:pt x="4459587" y="2684626"/>
                </a:cubicBezTo>
                <a:cubicBezTo>
                  <a:pt x="4569057" y="2611646"/>
                  <a:pt x="4578717" y="2478564"/>
                  <a:pt x="4691407" y="2465685"/>
                </a:cubicBezTo>
                <a:cubicBezTo>
                  <a:pt x="4804097" y="2452806"/>
                  <a:pt x="4997280" y="2628818"/>
                  <a:pt x="5135728" y="2607353"/>
                </a:cubicBezTo>
                <a:cubicBezTo>
                  <a:pt x="5274176" y="2585888"/>
                  <a:pt x="5496337" y="2456026"/>
                  <a:pt x="5496337" y="2369094"/>
                </a:cubicBezTo>
                <a:close/>
              </a:path>
            </a:pathLst>
          </a:custGeom>
          <a:solidFill>
            <a:schemeClr val="accent4">
              <a:lumMod val="20000"/>
              <a:lumOff val="80000"/>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Serbest Form: Şekil 43">
            <a:extLst>
              <a:ext uri="{FF2B5EF4-FFF2-40B4-BE49-F238E27FC236}">
                <a16:creationId xmlns:a16="http://schemas.microsoft.com/office/drawing/2014/main" id="{0E757FB2-07E4-4E29-8B27-92549C4C7296}"/>
              </a:ext>
            </a:extLst>
          </p:cNvPr>
          <p:cNvSpPr/>
          <p:nvPr/>
        </p:nvSpPr>
        <p:spPr>
          <a:xfrm>
            <a:off x="875639" y="2936188"/>
            <a:ext cx="2078852" cy="1027311"/>
          </a:xfrm>
          <a:custGeom>
            <a:avLst/>
            <a:gdLst>
              <a:gd name="connsiteX0" fmla="*/ 103155 w 2078852"/>
              <a:gd name="connsiteY0" fmla="*/ 875958 h 1027311"/>
              <a:gd name="connsiteX1" fmla="*/ 1758091 w 2078852"/>
              <a:gd name="connsiteY1" fmla="*/ 998308 h 1027311"/>
              <a:gd name="connsiteX2" fmla="*/ 2041426 w 2078852"/>
              <a:gd name="connsiteY2" fmla="*/ 257773 h 1027311"/>
              <a:gd name="connsiteX3" fmla="*/ 1249375 w 2078852"/>
              <a:gd name="connsiteY3" fmla="*/ 13074 h 1027311"/>
              <a:gd name="connsiteX4" fmla="*/ 566795 w 2078852"/>
              <a:gd name="connsiteY4" fmla="*/ 599063 h 1027311"/>
              <a:gd name="connsiteX5" fmla="*/ 6564 w 2078852"/>
              <a:gd name="connsiteY5" fmla="*/ 837322 h 1027311"/>
              <a:gd name="connsiteX6" fmla="*/ 251262 w 2078852"/>
              <a:gd name="connsiteY6" fmla="*/ 863080 h 1027311"/>
              <a:gd name="connsiteX7" fmla="*/ 103155 w 2078852"/>
              <a:gd name="connsiteY7" fmla="*/ 875958 h 1027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8852" h="1027311">
                <a:moveTo>
                  <a:pt x="103155" y="875958"/>
                </a:moveTo>
                <a:cubicBezTo>
                  <a:pt x="354293" y="898496"/>
                  <a:pt x="1435046" y="1101339"/>
                  <a:pt x="1758091" y="998308"/>
                </a:cubicBezTo>
                <a:cubicBezTo>
                  <a:pt x="2081136" y="895277"/>
                  <a:pt x="2126212" y="421979"/>
                  <a:pt x="2041426" y="257773"/>
                </a:cubicBezTo>
                <a:cubicBezTo>
                  <a:pt x="1956640" y="93567"/>
                  <a:pt x="1495147" y="-43808"/>
                  <a:pt x="1249375" y="13074"/>
                </a:cubicBezTo>
                <a:cubicBezTo>
                  <a:pt x="1003603" y="69956"/>
                  <a:pt x="773930" y="461688"/>
                  <a:pt x="566795" y="599063"/>
                </a:cubicBezTo>
                <a:cubicBezTo>
                  <a:pt x="359660" y="736438"/>
                  <a:pt x="59153" y="793319"/>
                  <a:pt x="6564" y="837322"/>
                </a:cubicBezTo>
                <a:cubicBezTo>
                  <a:pt x="-46025" y="881325"/>
                  <a:pt x="234090" y="853421"/>
                  <a:pt x="251262" y="863080"/>
                </a:cubicBezTo>
                <a:cubicBezTo>
                  <a:pt x="268434" y="872739"/>
                  <a:pt x="-147983" y="853420"/>
                  <a:pt x="103155" y="875958"/>
                </a:cubicBezTo>
                <a:close/>
              </a:path>
            </a:pathLst>
          </a:custGeom>
          <a:solidFill>
            <a:srgbClr val="00B0F0">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7" name="Metin kutusu 46">
            <a:extLst>
              <a:ext uri="{FF2B5EF4-FFF2-40B4-BE49-F238E27FC236}">
                <a16:creationId xmlns:a16="http://schemas.microsoft.com/office/drawing/2014/main" id="{9EFC584C-8780-4493-B12C-86E4E8791A74}"/>
              </a:ext>
            </a:extLst>
          </p:cNvPr>
          <p:cNvSpPr txBox="1"/>
          <p:nvPr/>
        </p:nvSpPr>
        <p:spPr>
          <a:xfrm>
            <a:off x="5516563" y="4598056"/>
            <a:ext cx="2493440" cy="523220"/>
          </a:xfrm>
          <a:prstGeom prst="rect">
            <a:avLst/>
          </a:prstGeom>
          <a:noFill/>
        </p:spPr>
        <p:txBody>
          <a:bodyPr wrap="none" rtlCol="0">
            <a:spAutoFit/>
          </a:bodyPr>
          <a:lstStyle/>
          <a:p>
            <a:r>
              <a:rPr lang="tr-TR" sz="2800" b="1" dirty="0"/>
              <a:t>KARASAL İKLİM</a:t>
            </a:r>
          </a:p>
        </p:txBody>
      </p:sp>
      <p:sp>
        <p:nvSpPr>
          <p:cNvPr id="48" name="Metin kutusu 47">
            <a:extLst>
              <a:ext uri="{FF2B5EF4-FFF2-40B4-BE49-F238E27FC236}">
                <a16:creationId xmlns:a16="http://schemas.microsoft.com/office/drawing/2014/main" id="{8D588F51-BDD9-4C4C-A91D-FE5BE1E88CA1}"/>
              </a:ext>
            </a:extLst>
          </p:cNvPr>
          <p:cNvSpPr txBox="1"/>
          <p:nvPr/>
        </p:nvSpPr>
        <p:spPr>
          <a:xfrm rot="20319934">
            <a:off x="8725274" y="2920542"/>
            <a:ext cx="2440220" cy="954107"/>
          </a:xfrm>
          <a:prstGeom prst="rect">
            <a:avLst/>
          </a:prstGeom>
          <a:noFill/>
        </p:spPr>
        <p:txBody>
          <a:bodyPr wrap="none" rtlCol="0">
            <a:spAutoFit/>
          </a:bodyPr>
          <a:lstStyle/>
          <a:p>
            <a:pPr algn="ctr"/>
            <a:r>
              <a:rPr lang="tr-TR" sz="2800" b="1" dirty="0"/>
              <a:t>SERT KARASAL </a:t>
            </a:r>
          </a:p>
          <a:p>
            <a:pPr algn="ctr"/>
            <a:r>
              <a:rPr lang="tr-TR" sz="2800" b="1" dirty="0"/>
              <a:t>İKLİM</a:t>
            </a:r>
          </a:p>
        </p:txBody>
      </p:sp>
      <p:sp>
        <p:nvSpPr>
          <p:cNvPr id="49" name="Metin kutusu 48">
            <a:extLst>
              <a:ext uri="{FF2B5EF4-FFF2-40B4-BE49-F238E27FC236}">
                <a16:creationId xmlns:a16="http://schemas.microsoft.com/office/drawing/2014/main" id="{E2CAFC17-104B-4502-8AE4-19088ECB8A46}"/>
              </a:ext>
            </a:extLst>
          </p:cNvPr>
          <p:cNvSpPr txBox="1"/>
          <p:nvPr/>
        </p:nvSpPr>
        <p:spPr>
          <a:xfrm rot="679605">
            <a:off x="4863326" y="3096244"/>
            <a:ext cx="2959465" cy="523220"/>
          </a:xfrm>
          <a:prstGeom prst="rect">
            <a:avLst/>
          </a:prstGeom>
          <a:noFill/>
        </p:spPr>
        <p:txBody>
          <a:bodyPr wrap="none" rtlCol="0">
            <a:spAutoFit/>
          </a:bodyPr>
          <a:lstStyle/>
          <a:p>
            <a:r>
              <a:rPr lang="tr-TR" sz="2800" b="1" dirty="0"/>
              <a:t>KARADENİZ İKLİMİ</a:t>
            </a:r>
          </a:p>
        </p:txBody>
      </p:sp>
      <p:sp>
        <p:nvSpPr>
          <p:cNvPr id="50" name="Metin kutusu 49">
            <a:extLst>
              <a:ext uri="{FF2B5EF4-FFF2-40B4-BE49-F238E27FC236}">
                <a16:creationId xmlns:a16="http://schemas.microsoft.com/office/drawing/2014/main" id="{A6F06E54-B766-43F0-B823-B2F9FC8E5303}"/>
              </a:ext>
            </a:extLst>
          </p:cNvPr>
          <p:cNvSpPr txBox="1"/>
          <p:nvPr/>
        </p:nvSpPr>
        <p:spPr>
          <a:xfrm rot="679605">
            <a:off x="1799940" y="5714948"/>
            <a:ext cx="2539478" cy="523220"/>
          </a:xfrm>
          <a:prstGeom prst="rect">
            <a:avLst/>
          </a:prstGeom>
          <a:noFill/>
        </p:spPr>
        <p:txBody>
          <a:bodyPr wrap="none" rtlCol="0">
            <a:spAutoFit/>
          </a:bodyPr>
          <a:lstStyle/>
          <a:p>
            <a:r>
              <a:rPr lang="tr-TR" sz="2800" b="1" dirty="0"/>
              <a:t>AKDENİZ İKLİMİ</a:t>
            </a:r>
          </a:p>
        </p:txBody>
      </p:sp>
      <p:sp>
        <p:nvSpPr>
          <p:cNvPr id="51" name="Metin kutusu 50">
            <a:extLst>
              <a:ext uri="{FF2B5EF4-FFF2-40B4-BE49-F238E27FC236}">
                <a16:creationId xmlns:a16="http://schemas.microsoft.com/office/drawing/2014/main" id="{07E1FD59-24E9-4E59-A652-2B52DFFDC63C}"/>
              </a:ext>
            </a:extLst>
          </p:cNvPr>
          <p:cNvSpPr txBox="1"/>
          <p:nvPr/>
        </p:nvSpPr>
        <p:spPr>
          <a:xfrm>
            <a:off x="665233" y="2409756"/>
            <a:ext cx="1637436" cy="954107"/>
          </a:xfrm>
          <a:prstGeom prst="rect">
            <a:avLst/>
          </a:prstGeom>
          <a:noFill/>
        </p:spPr>
        <p:txBody>
          <a:bodyPr wrap="none" rtlCol="0">
            <a:spAutoFit/>
          </a:bodyPr>
          <a:lstStyle/>
          <a:p>
            <a:pPr algn="ctr"/>
            <a:r>
              <a:rPr lang="tr-TR" sz="2800" b="1" dirty="0"/>
              <a:t>KARASAL </a:t>
            </a:r>
            <a:br>
              <a:rPr lang="tr-TR" sz="2800" b="1" dirty="0"/>
            </a:br>
            <a:r>
              <a:rPr lang="tr-TR" sz="2800" b="1" dirty="0"/>
              <a:t>İKLİM</a:t>
            </a:r>
          </a:p>
        </p:txBody>
      </p:sp>
      <p:sp>
        <p:nvSpPr>
          <p:cNvPr id="52" name="Metin kutusu 51">
            <a:extLst>
              <a:ext uri="{FF2B5EF4-FFF2-40B4-BE49-F238E27FC236}">
                <a16:creationId xmlns:a16="http://schemas.microsoft.com/office/drawing/2014/main" id="{C07B8E8E-C223-467F-BE99-776D52D5B132}"/>
              </a:ext>
            </a:extLst>
          </p:cNvPr>
          <p:cNvSpPr txBox="1"/>
          <p:nvPr/>
        </p:nvSpPr>
        <p:spPr>
          <a:xfrm>
            <a:off x="1767945" y="3049533"/>
            <a:ext cx="1443024" cy="954107"/>
          </a:xfrm>
          <a:prstGeom prst="rect">
            <a:avLst/>
          </a:prstGeom>
          <a:noFill/>
        </p:spPr>
        <p:txBody>
          <a:bodyPr wrap="none" rtlCol="0">
            <a:spAutoFit/>
          </a:bodyPr>
          <a:lstStyle/>
          <a:p>
            <a:pPr algn="ctr"/>
            <a:r>
              <a:rPr lang="tr-TR" sz="2800" b="1" dirty="0"/>
              <a:t>KARIŞIK </a:t>
            </a:r>
            <a:br>
              <a:rPr lang="tr-TR" sz="2800" b="1" dirty="0"/>
            </a:br>
            <a:r>
              <a:rPr lang="tr-TR" sz="2800" b="1" dirty="0"/>
              <a:t>İKLİM</a:t>
            </a:r>
          </a:p>
        </p:txBody>
      </p:sp>
    </p:spTree>
    <p:extLst>
      <p:ext uri="{BB962C8B-B14F-4D97-AF65-F5344CB8AC3E}">
        <p14:creationId xmlns:p14="http://schemas.microsoft.com/office/powerpoint/2010/main" val="2830772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fade">
                                      <p:cBhvr>
                                        <p:cTn id="22" dur="500"/>
                                        <p:tgtEl>
                                          <p:spTgt spid="4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fade">
                                      <p:cBhvr>
                                        <p:cTn id="30" dur="500"/>
                                        <p:tgtEl>
                                          <p:spTgt spid="4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51"/>
                                        </p:tgtEl>
                                        <p:attrNameLst>
                                          <p:attrName>style.visibility</p:attrName>
                                        </p:attrNameLst>
                                      </p:cBhvr>
                                      <p:to>
                                        <p:strVal val="visible"/>
                                      </p:to>
                                    </p:set>
                                    <p:animEffect transition="in" filter="fade">
                                      <p:cBhvr>
                                        <p:cTn id="35" dur="500"/>
                                        <p:tgtEl>
                                          <p:spTgt spid="5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7"/>
                                        </p:tgtEl>
                                        <p:attrNameLst>
                                          <p:attrName>style.visibility</p:attrName>
                                        </p:attrNameLst>
                                      </p:cBhvr>
                                      <p:to>
                                        <p:strVal val="visible"/>
                                      </p:to>
                                    </p:set>
                                    <p:animEffect transition="in" filter="fade">
                                      <p:cBhvr>
                                        <p:cTn id="38" dur="500"/>
                                        <p:tgtEl>
                                          <p:spTgt spid="4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2"/>
                                        </p:tgtEl>
                                        <p:attrNameLst>
                                          <p:attrName>style.visibility</p:attrName>
                                        </p:attrNameLst>
                                      </p:cBhvr>
                                      <p:to>
                                        <p:strVal val="visible"/>
                                      </p:to>
                                    </p:set>
                                    <p:animEffect transition="in" filter="fade">
                                      <p:cBhvr>
                                        <p:cTn id="43" dur="500"/>
                                        <p:tgtEl>
                                          <p:spTgt spid="42"/>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50"/>
                                        </p:tgtEl>
                                        <p:attrNameLst>
                                          <p:attrName>style.visibility</p:attrName>
                                        </p:attrNameLst>
                                      </p:cBhvr>
                                      <p:to>
                                        <p:strVal val="visible"/>
                                      </p:to>
                                    </p:set>
                                    <p:animEffect transition="in" filter="fade">
                                      <p:cBhvr>
                                        <p:cTn id="48" dur="500"/>
                                        <p:tgtEl>
                                          <p:spTgt spid="50"/>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39"/>
                                        </p:tgtEl>
                                        <p:attrNameLst>
                                          <p:attrName>style.visibility</p:attrName>
                                        </p:attrNameLst>
                                      </p:cBhvr>
                                      <p:to>
                                        <p:strVal val="visible"/>
                                      </p:to>
                                    </p:set>
                                    <p:animEffect transition="in" filter="fade">
                                      <p:cBhvr>
                                        <p:cTn id="53" dur="500"/>
                                        <p:tgtEl>
                                          <p:spTgt spid="39"/>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48"/>
                                        </p:tgtEl>
                                        <p:attrNameLst>
                                          <p:attrName>style.visibility</p:attrName>
                                        </p:attrNameLst>
                                      </p:cBhvr>
                                      <p:to>
                                        <p:strVal val="visible"/>
                                      </p:to>
                                    </p:set>
                                    <p:animEffect transition="in" filter="fade">
                                      <p:cBhvr>
                                        <p:cTn id="58" dur="500"/>
                                        <p:tgtEl>
                                          <p:spTgt spid="48"/>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44"/>
                                        </p:tgtEl>
                                        <p:attrNameLst>
                                          <p:attrName>style.visibility</p:attrName>
                                        </p:attrNameLst>
                                      </p:cBhvr>
                                      <p:to>
                                        <p:strVal val="visible"/>
                                      </p:to>
                                    </p:set>
                                    <p:animEffect transition="in" filter="fade">
                                      <p:cBhvr>
                                        <p:cTn id="63" dur="500"/>
                                        <p:tgtEl>
                                          <p:spTgt spid="44"/>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52"/>
                                        </p:tgtEl>
                                        <p:attrNameLst>
                                          <p:attrName>style.visibility</p:attrName>
                                        </p:attrNameLst>
                                      </p:cBhvr>
                                      <p:to>
                                        <p:strVal val="visible"/>
                                      </p:to>
                                    </p:set>
                                    <p:animEffect transition="in" filter="fade">
                                      <p:cBhvr>
                                        <p:cTn id="68"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P spid="23" grpId="0" animBg="1"/>
      <p:bldP spid="39" grpId="0" animBg="1"/>
      <p:bldP spid="41" grpId="0" animBg="1"/>
      <p:bldP spid="42" grpId="0" animBg="1"/>
      <p:bldP spid="44" grpId="0" animBg="1"/>
      <p:bldP spid="47" grpId="0"/>
      <p:bldP spid="48" grpId="0"/>
      <p:bldP spid="49" grpId="0"/>
      <p:bldP spid="50" grpId="0"/>
      <p:bldP spid="51" grpId="0"/>
      <p:bldP spid="5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A8766C68-33D5-4605-8ADC-80A987CE8740}"/>
              </a:ext>
            </a:extLst>
          </p:cNvPr>
          <p:cNvSpPr/>
          <p:nvPr/>
        </p:nvSpPr>
        <p:spPr>
          <a:xfrm>
            <a:off x="0" y="0"/>
            <a:ext cx="12192000" cy="624625"/>
          </a:xfrm>
          <a:prstGeom prst="rect">
            <a:avLst/>
          </a:prstGeom>
          <a:gradFill flip="none" rotWithShape="1">
            <a:gsLst>
              <a:gs pos="0">
                <a:srgbClr val="ABE9FF">
                  <a:shade val="30000"/>
                  <a:satMod val="115000"/>
                </a:srgbClr>
              </a:gs>
              <a:gs pos="50000">
                <a:srgbClr val="ABE9FF">
                  <a:shade val="67500"/>
                  <a:satMod val="115000"/>
                </a:srgbClr>
              </a:gs>
              <a:gs pos="100000">
                <a:srgbClr val="ABE9FF">
                  <a:shade val="100000"/>
                  <a:satMod val="11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800" dirty="0">
                <a:solidFill>
                  <a:schemeClr val="tx1"/>
                </a:solidFill>
                <a:latin typeface="Arial Black" panose="020B0A04020102020204" pitchFamily="34" charset="0"/>
              </a:rPr>
              <a:t> NÜFUSUMUZ</a:t>
            </a:r>
          </a:p>
        </p:txBody>
      </p:sp>
      <p:sp>
        <p:nvSpPr>
          <p:cNvPr id="3" name="Metin kutusu 2">
            <a:extLst>
              <a:ext uri="{FF2B5EF4-FFF2-40B4-BE49-F238E27FC236}">
                <a16:creationId xmlns:a16="http://schemas.microsoft.com/office/drawing/2014/main" id="{749C6126-154B-4B7E-A6AA-90E50434EB26}"/>
              </a:ext>
            </a:extLst>
          </p:cNvPr>
          <p:cNvSpPr txBox="1"/>
          <p:nvPr/>
        </p:nvSpPr>
        <p:spPr>
          <a:xfrm>
            <a:off x="230778" y="958124"/>
            <a:ext cx="5165966" cy="461665"/>
          </a:xfrm>
          <a:prstGeom prst="rect">
            <a:avLst/>
          </a:prstGeom>
          <a:noFill/>
        </p:spPr>
        <p:txBody>
          <a:bodyPr wrap="none" rtlCol="0">
            <a:spAutoFit/>
          </a:bodyPr>
          <a:lstStyle/>
          <a:p>
            <a:r>
              <a:rPr lang="tr-TR" sz="2400" b="1" dirty="0">
                <a:solidFill>
                  <a:srgbClr val="FF0000"/>
                </a:solidFill>
                <a:latin typeface="Arial Black" panose="020B0A04020102020204" pitchFamily="34" charset="0"/>
              </a:rPr>
              <a:t>Türkiye’nin Coğrafi Özellikleri</a:t>
            </a:r>
          </a:p>
        </p:txBody>
      </p:sp>
      <p:graphicFrame>
        <p:nvGraphicFramePr>
          <p:cNvPr id="7" name="Tablo 7">
            <a:extLst>
              <a:ext uri="{FF2B5EF4-FFF2-40B4-BE49-F238E27FC236}">
                <a16:creationId xmlns:a16="http://schemas.microsoft.com/office/drawing/2014/main" id="{2A0A96A0-73CE-4C8B-95AE-C5D2ADBFB1D6}"/>
              </a:ext>
            </a:extLst>
          </p:cNvPr>
          <p:cNvGraphicFramePr>
            <a:graphicFrameLocks noGrp="1"/>
          </p:cNvGraphicFramePr>
          <p:nvPr>
            <p:extLst>
              <p:ext uri="{D42A27DB-BD31-4B8C-83A1-F6EECF244321}">
                <p14:modId xmlns:p14="http://schemas.microsoft.com/office/powerpoint/2010/main" val="431174357"/>
              </p:ext>
            </p:extLst>
          </p:nvPr>
        </p:nvGraphicFramePr>
        <p:xfrm>
          <a:off x="6742091" y="2389031"/>
          <a:ext cx="4887532" cy="4243589"/>
        </p:xfrm>
        <a:graphic>
          <a:graphicData uri="http://schemas.openxmlformats.org/drawingml/2006/table">
            <a:tbl>
              <a:tblPr firstRow="1" bandRow="1">
                <a:tableStyleId>{5940675A-B579-460E-94D1-54222C63F5DA}</a:tableStyleId>
              </a:tblPr>
              <a:tblGrid>
                <a:gridCol w="1307206">
                  <a:extLst>
                    <a:ext uri="{9D8B030D-6E8A-4147-A177-3AD203B41FA5}">
                      <a16:colId xmlns:a16="http://schemas.microsoft.com/office/drawing/2014/main" val="1534867055"/>
                    </a:ext>
                  </a:extLst>
                </a:gridCol>
                <a:gridCol w="3580326">
                  <a:extLst>
                    <a:ext uri="{9D8B030D-6E8A-4147-A177-3AD203B41FA5}">
                      <a16:colId xmlns:a16="http://schemas.microsoft.com/office/drawing/2014/main" val="3462485734"/>
                    </a:ext>
                  </a:extLst>
                </a:gridCol>
              </a:tblGrid>
              <a:tr h="47236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2400" b="1" i="0" u="none" strike="noStrike" baseline="0" dirty="0">
                          <a:latin typeface="Arial Black" panose="020B0A04020102020204" pitchFamily="34" charset="0"/>
                        </a:rPr>
                        <a:t>Yıllar</a:t>
                      </a:r>
                    </a:p>
                  </a:txBody>
                  <a:tcPr>
                    <a:solidFill>
                      <a:srgbClr val="ABE9FF"/>
                    </a:solidFill>
                  </a:tcPr>
                </a:tc>
                <a:tc>
                  <a:txBody>
                    <a:bodyPr/>
                    <a:lstStyle/>
                    <a:p>
                      <a:pPr algn="ctr"/>
                      <a:r>
                        <a:rPr lang="tr-TR" sz="2400" b="1" i="0" u="none" strike="noStrike" baseline="0" dirty="0">
                          <a:latin typeface="Arial Black" panose="020B0A04020102020204" pitchFamily="34" charset="0"/>
                        </a:rPr>
                        <a:t>İstanbul’un Nüfusu</a:t>
                      </a:r>
                      <a:endParaRPr lang="tr-TR" sz="2400" dirty="0">
                        <a:latin typeface="Arial Black" panose="020B0A04020102020204" pitchFamily="34" charset="0"/>
                      </a:endParaRPr>
                    </a:p>
                  </a:txBody>
                  <a:tcPr>
                    <a:solidFill>
                      <a:srgbClr val="ABE9FF"/>
                    </a:solidFill>
                  </a:tcPr>
                </a:tc>
                <a:extLst>
                  <a:ext uri="{0D108BD9-81ED-4DB2-BD59-A6C34878D82A}">
                    <a16:rowId xmlns:a16="http://schemas.microsoft.com/office/drawing/2014/main" val="104777575"/>
                  </a:ext>
                </a:extLst>
              </a:tr>
              <a:tr h="471403">
                <a:tc>
                  <a:txBody>
                    <a:bodyPr/>
                    <a:lstStyle/>
                    <a:p>
                      <a:pPr algn="ctr"/>
                      <a:r>
                        <a:rPr lang="tr-TR" sz="2400" dirty="0"/>
                        <a:t>2010</a:t>
                      </a:r>
                    </a:p>
                  </a:txBody>
                  <a:tcPr>
                    <a:solidFill>
                      <a:srgbClr val="F5F9FD"/>
                    </a:solidFill>
                  </a:tcPr>
                </a:tc>
                <a:tc>
                  <a:txBody>
                    <a:bodyPr/>
                    <a:lstStyle/>
                    <a:p>
                      <a:r>
                        <a:rPr lang="tr-TR" sz="2400" b="0" i="0" u="none" strike="noStrike" kern="1200" baseline="0" dirty="0">
                          <a:solidFill>
                            <a:schemeClr val="tx1"/>
                          </a:solidFill>
                          <a:latin typeface="+mn-lt"/>
                          <a:ea typeface="+mn-ea"/>
                          <a:cs typeface="+mn-cs"/>
                        </a:rPr>
                        <a:t>13.255.685</a:t>
                      </a:r>
                      <a:endParaRPr lang="tr-TR" sz="2400" dirty="0"/>
                    </a:p>
                  </a:txBody>
                  <a:tcPr>
                    <a:solidFill>
                      <a:srgbClr val="F5F9FD"/>
                    </a:solidFill>
                  </a:tcPr>
                </a:tc>
                <a:extLst>
                  <a:ext uri="{0D108BD9-81ED-4DB2-BD59-A6C34878D82A}">
                    <a16:rowId xmlns:a16="http://schemas.microsoft.com/office/drawing/2014/main" val="1895801177"/>
                  </a:ext>
                </a:extLst>
              </a:tr>
              <a:tr h="471403">
                <a:tc>
                  <a:txBody>
                    <a:bodyPr/>
                    <a:lstStyle/>
                    <a:p>
                      <a:pPr algn="ctr"/>
                      <a:r>
                        <a:rPr lang="tr-TR" sz="2400" dirty="0"/>
                        <a:t>2011</a:t>
                      </a:r>
                    </a:p>
                  </a:txBody>
                  <a:tcPr>
                    <a:solidFill>
                      <a:srgbClr val="F5F9FD"/>
                    </a:solidFill>
                  </a:tcPr>
                </a:tc>
                <a:tc>
                  <a:txBody>
                    <a:bodyPr/>
                    <a:lstStyle/>
                    <a:p>
                      <a:r>
                        <a:rPr lang="tr-TR" sz="2400" b="0" i="0" u="none" strike="noStrike" kern="1200" baseline="0" dirty="0">
                          <a:solidFill>
                            <a:schemeClr val="tx1"/>
                          </a:solidFill>
                          <a:latin typeface="+mn-lt"/>
                          <a:ea typeface="+mn-ea"/>
                          <a:cs typeface="+mn-cs"/>
                        </a:rPr>
                        <a:t>13.624.240</a:t>
                      </a:r>
                      <a:endParaRPr lang="tr-TR" sz="2400" dirty="0"/>
                    </a:p>
                  </a:txBody>
                  <a:tcPr>
                    <a:solidFill>
                      <a:srgbClr val="F5F9FD"/>
                    </a:solidFill>
                  </a:tcPr>
                </a:tc>
                <a:extLst>
                  <a:ext uri="{0D108BD9-81ED-4DB2-BD59-A6C34878D82A}">
                    <a16:rowId xmlns:a16="http://schemas.microsoft.com/office/drawing/2014/main" val="2694446038"/>
                  </a:ext>
                </a:extLst>
              </a:tr>
              <a:tr h="471403">
                <a:tc>
                  <a:txBody>
                    <a:bodyPr/>
                    <a:lstStyle/>
                    <a:p>
                      <a:pPr algn="ctr"/>
                      <a:r>
                        <a:rPr lang="tr-TR" sz="2400" dirty="0"/>
                        <a:t>2012</a:t>
                      </a:r>
                    </a:p>
                  </a:txBody>
                  <a:tcPr>
                    <a:solidFill>
                      <a:srgbClr val="F5F9FD"/>
                    </a:solidFill>
                  </a:tcPr>
                </a:tc>
                <a:tc>
                  <a:txBody>
                    <a:bodyPr/>
                    <a:lstStyle/>
                    <a:p>
                      <a:r>
                        <a:rPr lang="tr-TR" sz="2400" b="0" i="0" u="none" strike="noStrike" kern="1200" baseline="0" dirty="0">
                          <a:solidFill>
                            <a:schemeClr val="tx1"/>
                          </a:solidFill>
                          <a:latin typeface="+mn-lt"/>
                          <a:ea typeface="+mn-ea"/>
                          <a:cs typeface="+mn-cs"/>
                        </a:rPr>
                        <a:t>13.854.740</a:t>
                      </a:r>
                      <a:endParaRPr lang="tr-TR" sz="2400" dirty="0"/>
                    </a:p>
                  </a:txBody>
                  <a:tcPr>
                    <a:solidFill>
                      <a:srgbClr val="F5F9FD"/>
                    </a:solidFill>
                  </a:tcPr>
                </a:tc>
                <a:extLst>
                  <a:ext uri="{0D108BD9-81ED-4DB2-BD59-A6C34878D82A}">
                    <a16:rowId xmlns:a16="http://schemas.microsoft.com/office/drawing/2014/main" val="3700833927"/>
                  </a:ext>
                </a:extLst>
              </a:tr>
              <a:tr h="471403">
                <a:tc>
                  <a:txBody>
                    <a:bodyPr/>
                    <a:lstStyle/>
                    <a:p>
                      <a:pPr algn="ctr"/>
                      <a:r>
                        <a:rPr lang="tr-TR" sz="2400" dirty="0"/>
                        <a:t>2013</a:t>
                      </a:r>
                    </a:p>
                  </a:txBody>
                  <a:tcPr>
                    <a:solidFill>
                      <a:srgbClr val="F5F9FD"/>
                    </a:solidFill>
                  </a:tcPr>
                </a:tc>
                <a:tc>
                  <a:txBody>
                    <a:bodyPr/>
                    <a:lstStyle/>
                    <a:p>
                      <a:r>
                        <a:rPr lang="tr-TR" sz="2400" b="0" i="0" u="none" strike="noStrike" kern="1200" baseline="0" dirty="0">
                          <a:solidFill>
                            <a:schemeClr val="tx1"/>
                          </a:solidFill>
                          <a:latin typeface="+mn-lt"/>
                          <a:ea typeface="+mn-ea"/>
                          <a:cs typeface="+mn-cs"/>
                        </a:rPr>
                        <a:t>14.160.467</a:t>
                      </a:r>
                      <a:endParaRPr lang="tr-TR" sz="2400" dirty="0"/>
                    </a:p>
                  </a:txBody>
                  <a:tcPr>
                    <a:solidFill>
                      <a:srgbClr val="F5F9FD"/>
                    </a:solidFill>
                  </a:tcPr>
                </a:tc>
                <a:extLst>
                  <a:ext uri="{0D108BD9-81ED-4DB2-BD59-A6C34878D82A}">
                    <a16:rowId xmlns:a16="http://schemas.microsoft.com/office/drawing/2014/main" val="679905290"/>
                  </a:ext>
                </a:extLst>
              </a:tr>
              <a:tr h="471403">
                <a:tc>
                  <a:txBody>
                    <a:bodyPr/>
                    <a:lstStyle/>
                    <a:p>
                      <a:pPr algn="ctr"/>
                      <a:r>
                        <a:rPr lang="tr-TR" sz="2400" dirty="0"/>
                        <a:t>2014</a:t>
                      </a:r>
                    </a:p>
                  </a:txBody>
                  <a:tcPr>
                    <a:solidFill>
                      <a:srgbClr val="F5F9FD"/>
                    </a:solidFill>
                  </a:tcPr>
                </a:tc>
                <a:tc>
                  <a:txBody>
                    <a:bodyPr/>
                    <a:lstStyle/>
                    <a:p>
                      <a:r>
                        <a:rPr lang="tr-TR" sz="2400" b="0" i="0" u="none" strike="noStrike" kern="1200" baseline="0" dirty="0">
                          <a:solidFill>
                            <a:schemeClr val="tx1"/>
                          </a:solidFill>
                          <a:latin typeface="+mn-lt"/>
                          <a:ea typeface="+mn-ea"/>
                          <a:cs typeface="+mn-cs"/>
                        </a:rPr>
                        <a:t>14.377.018</a:t>
                      </a:r>
                      <a:endParaRPr lang="tr-TR" sz="2400" dirty="0"/>
                    </a:p>
                  </a:txBody>
                  <a:tcPr>
                    <a:solidFill>
                      <a:srgbClr val="F5F9FD"/>
                    </a:solidFill>
                  </a:tcPr>
                </a:tc>
                <a:extLst>
                  <a:ext uri="{0D108BD9-81ED-4DB2-BD59-A6C34878D82A}">
                    <a16:rowId xmlns:a16="http://schemas.microsoft.com/office/drawing/2014/main" val="3252173554"/>
                  </a:ext>
                </a:extLst>
              </a:tr>
              <a:tr h="471403">
                <a:tc>
                  <a:txBody>
                    <a:bodyPr/>
                    <a:lstStyle/>
                    <a:p>
                      <a:pPr algn="ctr"/>
                      <a:r>
                        <a:rPr lang="tr-TR" sz="2400" dirty="0"/>
                        <a:t>2015</a:t>
                      </a:r>
                    </a:p>
                  </a:txBody>
                  <a:tcPr>
                    <a:solidFill>
                      <a:srgbClr val="F5F9FD"/>
                    </a:solidFill>
                  </a:tcPr>
                </a:tc>
                <a:tc>
                  <a:txBody>
                    <a:bodyPr/>
                    <a:lstStyle/>
                    <a:p>
                      <a:r>
                        <a:rPr lang="tr-TR" sz="2400" b="0" i="0" u="none" strike="noStrike" kern="1200" baseline="0" dirty="0">
                          <a:solidFill>
                            <a:schemeClr val="tx1"/>
                          </a:solidFill>
                          <a:latin typeface="+mn-lt"/>
                          <a:ea typeface="+mn-ea"/>
                          <a:cs typeface="+mn-cs"/>
                        </a:rPr>
                        <a:t>14.657.434</a:t>
                      </a:r>
                      <a:endParaRPr lang="tr-TR" sz="2400" dirty="0"/>
                    </a:p>
                  </a:txBody>
                  <a:tcPr>
                    <a:solidFill>
                      <a:srgbClr val="F5F9FD"/>
                    </a:solidFill>
                  </a:tcPr>
                </a:tc>
                <a:extLst>
                  <a:ext uri="{0D108BD9-81ED-4DB2-BD59-A6C34878D82A}">
                    <a16:rowId xmlns:a16="http://schemas.microsoft.com/office/drawing/2014/main" val="3875369025"/>
                  </a:ext>
                </a:extLst>
              </a:tr>
              <a:tr h="471403">
                <a:tc>
                  <a:txBody>
                    <a:bodyPr/>
                    <a:lstStyle/>
                    <a:p>
                      <a:pPr algn="ctr"/>
                      <a:r>
                        <a:rPr lang="tr-TR" sz="2400" dirty="0"/>
                        <a:t>2016</a:t>
                      </a:r>
                    </a:p>
                  </a:txBody>
                  <a:tcPr>
                    <a:solidFill>
                      <a:srgbClr val="F5F9FD"/>
                    </a:solidFill>
                  </a:tcPr>
                </a:tc>
                <a:tc>
                  <a:txBody>
                    <a:bodyPr/>
                    <a:lstStyle/>
                    <a:p>
                      <a:r>
                        <a:rPr lang="tr-TR" sz="2400" b="0" i="0" u="none" strike="noStrike" kern="1200" baseline="0" dirty="0">
                          <a:solidFill>
                            <a:schemeClr val="tx1"/>
                          </a:solidFill>
                          <a:latin typeface="+mn-lt"/>
                          <a:ea typeface="+mn-ea"/>
                          <a:cs typeface="+mn-cs"/>
                        </a:rPr>
                        <a:t>14.804.116</a:t>
                      </a:r>
                      <a:endParaRPr lang="tr-TR" sz="2400" dirty="0"/>
                    </a:p>
                  </a:txBody>
                  <a:tcPr>
                    <a:solidFill>
                      <a:srgbClr val="F5F9FD"/>
                    </a:solidFill>
                  </a:tcPr>
                </a:tc>
                <a:extLst>
                  <a:ext uri="{0D108BD9-81ED-4DB2-BD59-A6C34878D82A}">
                    <a16:rowId xmlns:a16="http://schemas.microsoft.com/office/drawing/2014/main" val="1699693497"/>
                  </a:ext>
                </a:extLst>
              </a:tr>
              <a:tr h="471403">
                <a:tc>
                  <a:txBody>
                    <a:bodyPr/>
                    <a:lstStyle/>
                    <a:p>
                      <a:pPr algn="ctr"/>
                      <a:r>
                        <a:rPr lang="tr-TR" sz="2400" dirty="0"/>
                        <a:t>2017</a:t>
                      </a:r>
                    </a:p>
                  </a:txBody>
                  <a:tcPr>
                    <a:solidFill>
                      <a:srgbClr val="F5F9FD"/>
                    </a:solidFill>
                  </a:tcPr>
                </a:tc>
                <a:tc>
                  <a:txBody>
                    <a:bodyPr/>
                    <a:lstStyle/>
                    <a:p>
                      <a:r>
                        <a:rPr lang="tr-TR" sz="2400" b="0" i="0" u="none" strike="noStrike" kern="1200" baseline="0" dirty="0">
                          <a:solidFill>
                            <a:schemeClr val="tx1"/>
                          </a:solidFill>
                          <a:latin typeface="+mn-lt"/>
                          <a:ea typeface="+mn-ea"/>
                          <a:cs typeface="+mn-cs"/>
                        </a:rPr>
                        <a:t>15.029.231</a:t>
                      </a:r>
                      <a:endParaRPr lang="tr-TR" sz="2400" dirty="0"/>
                    </a:p>
                  </a:txBody>
                  <a:tcPr>
                    <a:solidFill>
                      <a:srgbClr val="F5F9FD"/>
                    </a:solidFill>
                  </a:tcPr>
                </a:tc>
                <a:extLst>
                  <a:ext uri="{0D108BD9-81ED-4DB2-BD59-A6C34878D82A}">
                    <a16:rowId xmlns:a16="http://schemas.microsoft.com/office/drawing/2014/main" val="986245094"/>
                  </a:ext>
                </a:extLst>
              </a:tr>
            </a:tbl>
          </a:graphicData>
        </a:graphic>
      </p:graphicFrame>
      <p:sp>
        <p:nvSpPr>
          <p:cNvPr id="9" name="Metin kutusu 8">
            <a:extLst>
              <a:ext uri="{FF2B5EF4-FFF2-40B4-BE49-F238E27FC236}">
                <a16:creationId xmlns:a16="http://schemas.microsoft.com/office/drawing/2014/main" id="{9F34A9F1-A53F-4BA4-A848-7819F65E2D5C}"/>
              </a:ext>
            </a:extLst>
          </p:cNvPr>
          <p:cNvSpPr txBox="1"/>
          <p:nvPr/>
        </p:nvSpPr>
        <p:spPr>
          <a:xfrm>
            <a:off x="460418" y="2389031"/>
            <a:ext cx="5165965" cy="4154984"/>
          </a:xfrm>
          <a:prstGeom prst="rect">
            <a:avLst/>
          </a:prstGeom>
          <a:noFill/>
        </p:spPr>
        <p:txBody>
          <a:bodyPr wrap="square">
            <a:spAutoFit/>
          </a:bodyPr>
          <a:lstStyle/>
          <a:p>
            <a:pPr marL="342900" indent="-342900" algn="l">
              <a:buFont typeface="Wingdings" panose="05000000000000000000" pitchFamily="2" charset="2"/>
              <a:buChar char="§"/>
            </a:pPr>
            <a:r>
              <a:rPr lang="tr-TR" sz="2400" b="0" i="0" u="none" strike="noStrike" baseline="0" dirty="0"/>
              <a:t>Yandaki tabloda İstanbul’un 2010-2017 yılları arasındaki nüfusuna yer verilmiştir. Bu tabloda da görüldüğü gibi İstanbul’un nüfusu her geçen sene artış göstermektedir. Nüfus artışını belirleyen unsurların başında doğum oranlarının ölüm oranlarından fazla olması gelmektedir. Ancak İstanbul gibi büyük şehirlerin nüfus artışında başka nedenler de aranmalıdır.</a:t>
            </a:r>
            <a:endParaRPr lang="tr-TR" sz="2400" dirty="0"/>
          </a:p>
        </p:txBody>
      </p:sp>
    </p:spTree>
    <p:extLst>
      <p:ext uri="{BB962C8B-B14F-4D97-AF65-F5344CB8AC3E}">
        <p14:creationId xmlns:p14="http://schemas.microsoft.com/office/powerpoint/2010/main" val="3283421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A8766C68-33D5-4605-8ADC-80A987CE8740}"/>
              </a:ext>
            </a:extLst>
          </p:cNvPr>
          <p:cNvSpPr/>
          <p:nvPr/>
        </p:nvSpPr>
        <p:spPr>
          <a:xfrm>
            <a:off x="0" y="0"/>
            <a:ext cx="12192000" cy="624625"/>
          </a:xfrm>
          <a:prstGeom prst="rect">
            <a:avLst/>
          </a:prstGeom>
          <a:gradFill flip="none" rotWithShape="1">
            <a:gsLst>
              <a:gs pos="0">
                <a:srgbClr val="ABE9FF">
                  <a:shade val="30000"/>
                  <a:satMod val="115000"/>
                </a:srgbClr>
              </a:gs>
              <a:gs pos="50000">
                <a:srgbClr val="ABE9FF">
                  <a:shade val="67500"/>
                  <a:satMod val="115000"/>
                </a:srgbClr>
              </a:gs>
              <a:gs pos="100000">
                <a:srgbClr val="ABE9FF">
                  <a:shade val="100000"/>
                  <a:satMod val="11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800" dirty="0">
                <a:solidFill>
                  <a:schemeClr val="tx1"/>
                </a:solidFill>
                <a:latin typeface="Arial Black" panose="020B0A04020102020204" pitchFamily="34" charset="0"/>
              </a:rPr>
              <a:t> NÜFUSUMUZ</a:t>
            </a:r>
          </a:p>
        </p:txBody>
      </p:sp>
      <p:sp>
        <p:nvSpPr>
          <p:cNvPr id="9" name="Metin kutusu 8">
            <a:extLst>
              <a:ext uri="{FF2B5EF4-FFF2-40B4-BE49-F238E27FC236}">
                <a16:creationId xmlns:a16="http://schemas.microsoft.com/office/drawing/2014/main" id="{9F34A9F1-A53F-4BA4-A848-7819F65E2D5C}"/>
              </a:ext>
            </a:extLst>
          </p:cNvPr>
          <p:cNvSpPr txBox="1"/>
          <p:nvPr/>
        </p:nvSpPr>
        <p:spPr>
          <a:xfrm>
            <a:off x="460418" y="2389031"/>
            <a:ext cx="5985458" cy="3416320"/>
          </a:xfrm>
          <a:prstGeom prst="rect">
            <a:avLst/>
          </a:prstGeom>
          <a:noFill/>
        </p:spPr>
        <p:txBody>
          <a:bodyPr wrap="square">
            <a:spAutoFit/>
          </a:bodyPr>
          <a:lstStyle/>
          <a:p>
            <a:pPr marL="342900" indent="-342900" algn="l">
              <a:buFont typeface="Wingdings" panose="05000000000000000000" pitchFamily="2" charset="2"/>
              <a:buChar char="§"/>
            </a:pPr>
            <a:r>
              <a:rPr lang="tr-TR" sz="2400" b="0" i="0" u="none" strike="noStrike" baseline="0" dirty="0"/>
              <a:t>Yandaki tabloda İstanbul’un 2010-2017 yılları arasındaki nüfusuna yer verilmiştir. Bu tabloda da görüldüğü gibi İstanbul’un nüfusu her geçen sene artış göstermektedir. Nüfus artışını belirleyen unsurların başında doğum oranlarının ölüm oranlarından fazla olması gelmektedir. Ancak İstanbul gibi büyük şehirlerin nüfus artışında başka nedenler de aranmalıdır.</a:t>
            </a:r>
            <a:endParaRPr lang="tr-TR" sz="2400" dirty="0"/>
          </a:p>
        </p:txBody>
      </p:sp>
      <p:graphicFrame>
        <p:nvGraphicFramePr>
          <p:cNvPr id="6" name="Tablo 7">
            <a:extLst>
              <a:ext uri="{FF2B5EF4-FFF2-40B4-BE49-F238E27FC236}">
                <a16:creationId xmlns:a16="http://schemas.microsoft.com/office/drawing/2014/main" id="{6D10D119-F9AF-4E0B-A5FC-A29D4C6F246C}"/>
              </a:ext>
            </a:extLst>
          </p:cNvPr>
          <p:cNvGraphicFramePr>
            <a:graphicFrameLocks noGrp="1"/>
          </p:cNvGraphicFramePr>
          <p:nvPr>
            <p:extLst>
              <p:ext uri="{D42A27DB-BD31-4B8C-83A1-F6EECF244321}">
                <p14:modId xmlns:p14="http://schemas.microsoft.com/office/powerpoint/2010/main" val="3347491431"/>
              </p:ext>
            </p:extLst>
          </p:nvPr>
        </p:nvGraphicFramePr>
        <p:xfrm>
          <a:off x="6742091" y="2389031"/>
          <a:ext cx="4887532" cy="4243589"/>
        </p:xfrm>
        <a:graphic>
          <a:graphicData uri="http://schemas.openxmlformats.org/drawingml/2006/table">
            <a:tbl>
              <a:tblPr firstRow="1" bandRow="1">
                <a:tableStyleId>{5940675A-B579-460E-94D1-54222C63F5DA}</a:tableStyleId>
              </a:tblPr>
              <a:tblGrid>
                <a:gridCol w="1307206">
                  <a:extLst>
                    <a:ext uri="{9D8B030D-6E8A-4147-A177-3AD203B41FA5}">
                      <a16:colId xmlns:a16="http://schemas.microsoft.com/office/drawing/2014/main" val="1534867055"/>
                    </a:ext>
                  </a:extLst>
                </a:gridCol>
                <a:gridCol w="3580326">
                  <a:extLst>
                    <a:ext uri="{9D8B030D-6E8A-4147-A177-3AD203B41FA5}">
                      <a16:colId xmlns:a16="http://schemas.microsoft.com/office/drawing/2014/main" val="3462485734"/>
                    </a:ext>
                  </a:extLst>
                </a:gridCol>
              </a:tblGrid>
              <a:tr h="47236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2400" b="1" i="0" u="none" strike="noStrike" baseline="0" dirty="0">
                          <a:latin typeface="Arial Black" panose="020B0A04020102020204" pitchFamily="34" charset="0"/>
                        </a:rPr>
                        <a:t>Yıllar</a:t>
                      </a:r>
                    </a:p>
                  </a:txBody>
                  <a:tcPr>
                    <a:solidFill>
                      <a:srgbClr val="ABE9FF"/>
                    </a:solidFill>
                  </a:tcPr>
                </a:tc>
                <a:tc>
                  <a:txBody>
                    <a:bodyPr/>
                    <a:lstStyle/>
                    <a:p>
                      <a:pPr algn="ctr"/>
                      <a:r>
                        <a:rPr lang="tr-TR" sz="2400" b="1" i="0" u="none" strike="noStrike" baseline="0" dirty="0">
                          <a:latin typeface="Arial Black" panose="020B0A04020102020204" pitchFamily="34" charset="0"/>
                        </a:rPr>
                        <a:t>İstanbul’un Nüfusu</a:t>
                      </a:r>
                      <a:endParaRPr lang="tr-TR" sz="2400" dirty="0">
                        <a:latin typeface="Arial Black" panose="020B0A04020102020204" pitchFamily="34" charset="0"/>
                      </a:endParaRPr>
                    </a:p>
                  </a:txBody>
                  <a:tcPr>
                    <a:solidFill>
                      <a:srgbClr val="ABE9FF"/>
                    </a:solidFill>
                  </a:tcPr>
                </a:tc>
                <a:extLst>
                  <a:ext uri="{0D108BD9-81ED-4DB2-BD59-A6C34878D82A}">
                    <a16:rowId xmlns:a16="http://schemas.microsoft.com/office/drawing/2014/main" val="104777575"/>
                  </a:ext>
                </a:extLst>
              </a:tr>
              <a:tr h="471403">
                <a:tc>
                  <a:txBody>
                    <a:bodyPr/>
                    <a:lstStyle/>
                    <a:p>
                      <a:pPr algn="ctr"/>
                      <a:r>
                        <a:rPr lang="tr-TR" sz="2400" dirty="0"/>
                        <a:t>2010</a:t>
                      </a:r>
                    </a:p>
                  </a:txBody>
                  <a:tcPr>
                    <a:solidFill>
                      <a:srgbClr val="F5F9FD"/>
                    </a:solidFill>
                  </a:tcPr>
                </a:tc>
                <a:tc>
                  <a:txBody>
                    <a:bodyPr/>
                    <a:lstStyle/>
                    <a:p>
                      <a:r>
                        <a:rPr lang="tr-TR" sz="2400" b="0" i="0" u="none" strike="noStrike" kern="1200" baseline="0" dirty="0">
                          <a:solidFill>
                            <a:schemeClr val="tx1"/>
                          </a:solidFill>
                          <a:latin typeface="+mn-lt"/>
                          <a:ea typeface="+mn-ea"/>
                          <a:cs typeface="+mn-cs"/>
                        </a:rPr>
                        <a:t>13.255.685</a:t>
                      </a:r>
                      <a:endParaRPr lang="tr-TR" sz="2400" dirty="0"/>
                    </a:p>
                  </a:txBody>
                  <a:tcPr>
                    <a:solidFill>
                      <a:srgbClr val="F5F9FD"/>
                    </a:solidFill>
                  </a:tcPr>
                </a:tc>
                <a:extLst>
                  <a:ext uri="{0D108BD9-81ED-4DB2-BD59-A6C34878D82A}">
                    <a16:rowId xmlns:a16="http://schemas.microsoft.com/office/drawing/2014/main" val="1895801177"/>
                  </a:ext>
                </a:extLst>
              </a:tr>
              <a:tr h="471403">
                <a:tc>
                  <a:txBody>
                    <a:bodyPr/>
                    <a:lstStyle/>
                    <a:p>
                      <a:pPr algn="ctr"/>
                      <a:r>
                        <a:rPr lang="tr-TR" sz="2400" dirty="0"/>
                        <a:t>2011</a:t>
                      </a:r>
                    </a:p>
                  </a:txBody>
                  <a:tcPr>
                    <a:solidFill>
                      <a:srgbClr val="F5F9FD"/>
                    </a:solidFill>
                  </a:tcPr>
                </a:tc>
                <a:tc>
                  <a:txBody>
                    <a:bodyPr/>
                    <a:lstStyle/>
                    <a:p>
                      <a:r>
                        <a:rPr lang="tr-TR" sz="2400" b="0" i="0" u="none" strike="noStrike" kern="1200" baseline="0" dirty="0">
                          <a:solidFill>
                            <a:schemeClr val="tx1"/>
                          </a:solidFill>
                          <a:latin typeface="+mn-lt"/>
                          <a:ea typeface="+mn-ea"/>
                          <a:cs typeface="+mn-cs"/>
                        </a:rPr>
                        <a:t>13.624.240</a:t>
                      </a:r>
                      <a:endParaRPr lang="tr-TR" sz="2400" dirty="0"/>
                    </a:p>
                  </a:txBody>
                  <a:tcPr>
                    <a:solidFill>
                      <a:srgbClr val="F5F9FD"/>
                    </a:solidFill>
                  </a:tcPr>
                </a:tc>
                <a:extLst>
                  <a:ext uri="{0D108BD9-81ED-4DB2-BD59-A6C34878D82A}">
                    <a16:rowId xmlns:a16="http://schemas.microsoft.com/office/drawing/2014/main" val="2694446038"/>
                  </a:ext>
                </a:extLst>
              </a:tr>
              <a:tr h="471403">
                <a:tc>
                  <a:txBody>
                    <a:bodyPr/>
                    <a:lstStyle/>
                    <a:p>
                      <a:pPr algn="ctr"/>
                      <a:r>
                        <a:rPr lang="tr-TR" sz="2400" dirty="0"/>
                        <a:t>2012</a:t>
                      </a:r>
                    </a:p>
                  </a:txBody>
                  <a:tcPr>
                    <a:solidFill>
                      <a:srgbClr val="F5F9FD"/>
                    </a:solidFill>
                  </a:tcPr>
                </a:tc>
                <a:tc>
                  <a:txBody>
                    <a:bodyPr/>
                    <a:lstStyle/>
                    <a:p>
                      <a:r>
                        <a:rPr lang="tr-TR" sz="2400" b="0" i="0" u="none" strike="noStrike" kern="1200" baseline="0" dirty="0">
                          <a:solidFill>
                            <a:schemeClr val="tx1"/>
                          </a:solidFill>
                          <a:latin typeface="+mn-lt"/>
                          <a:ea typeface="+mn-ea"/>
                          <a:cs typeface="+mn-cs"/>
                        </a:rPr>
                        <a:t>13.854.740</a:t>
                      </a:r>
                      <a:endParaRPr lang="tr-TR" sz="2400" dirty="0"/>
                    </a:p>
                  </a:txBody>
                  <a:tcPr>
                    <a:solidFill>
                      <a:srgbClr val="F5F9FD"/>
                    </a:solidFill>
                  </a:tcPr>
                </a:tc>
                <a:extLst>
                  <a:ext uri="{0D108BD9-81ED-4DB2-BD59-A6C34878D82A}">
                    <a16:rowId xmlns:a16="http://schemas.microsoft.com/office/drawing/2014/main" val="3700833927"/>
                  </a:ext>
                </a:extLst>
              </a:tr>
              <a:tr h="471403">
                <a:tc>
                  <a:txBody>
                    <a:bodyPr/>
                    <a:lstStyle/>
                    <a:p>
                      <a:pPr algn="ctr"/>
                      <a:r>
                        <a:rPr lang="tr-TR" sz="2400" dirty="0"/>
                        <a:t>2013</a:t>
                      </a:r>
                    </a:p>
                  </a:txBody>
                  <a:tcPr>
                    <a:solidFill>
                      <a:srgbClr val="F5F9FD"/>
                    </a:solidFill>
                  </a:tcPr>
                </a:tc>
                <a:tc>
                  <a:txBody>
                    <a:bodyPr/>
                    <a:lstStyle/>
                    <a:p>
                      <a:r>
                        <a:rPr lang="tr-TR" sz="2400" b="0" i="0" u="none" strike="noStrike" kern="1200" baseline="0" dirty="0">
                          <a:solidFill>
                            <a:schemeClr val="tx1"/>
                          </a:solidFill>
                          <a:latin typeface="+mn-lt"/>
                          <a:ea typeface="+mn-ea"/>
                          <a:cs typeface="+mn-cs"/>
                        </a:rPr>
                        <a:t>14.160.467</a:t>
                      </a:r>
                      <a:endParaRPr lang="tr-TR" sz="2400" dirty="0"/>
                    </a:p>
                  </a:txBody>
                  <a:tcPr>
                    <a:solidFill>
                      <a:srgbClr val="F5F9FD"/>
                    </a:solidFill>
                  </a:tcPr>
                </a:tc>
                <a:extLst>
                  <a:ext uri="{0D108BD9-81ED-4DB2-BD59-A6C34878D82A}">
                    <a16:rowId xmlns:a16="http://schemas.microsoft.com/office/drawing/2014/main" val="679905290"/>
                  </a:ext>
                </a:extLst>
              </a:tr>
              <a:tr h="471403">
                <a:tc>
                  <a:txBody>
                    <a:bodyPr/>
                    <a:lstStyle/>
                    <a:p>
                      <a:pPr algn="ctr"/>
                      <a:r>
                        <a:rPr lang="tr-TR" sz="2400" dirty="0"/>
                        <a:t>2014</a:t>
                      </a:r>
                    </a:p>
                  </a:txBody>
                  <a:tcPr>
                    <a:solidFill>
                      <a:srgbClr val="F5F9FD"/>
                    </a:solidFill>
                  </a:tcPr>
                </a:tc>
                <a:tc>
                  <a:txBody>
                    <a:bodyPr/>
                    <a:lstStyle/>
                    <a:p>
                      <a:r>
                        <a:rPr lang="tr-TR" sz="2400" b="0" i="0" u="none" strike="noStrike" kern="1200" baseline="0" dirty="0">
                          <a:solidFill>
                            <a:schemeClr val="tx1"/>
                          </a:solidFill>
                          <a:latin typeface="+mn-lt"/>
                          <a:ea typeface="+mn-ea"/>
                          <a:cs typeface="+mn-cs"/>
                        </a:rPr>
                        <a:t>14.377.018</a:t>
                      </a:r>
                      <a:endParaRPr lang="tr-TR" sz="2400" dirty="0"/>
                    </a:p>
                  </a:txBody>
                  <a:tcPr>
                    <a:solidFill>
                      <a:srgbClr val="F5F9FD"/>
                    </a:solidFill>
                  </a:tcPr>
                </a:tc>
                <a:extLst>
                  <a:ext uri="{0D108BD9-81ED-4DB2-BD59-A6C34878D82A}">
                    <a16:rowId xmlns:a16="http://schemas.microsoft.com/office/drawing/2014/main" val="3252173554"/>
                  </a:ext>
                </a:extLst>
              </a:tr>
              <a:tr h="471403">
                <a:tc>
                  <a:txBody>
                    <a:bodyPr/>
                    <a:lstStyle/>
                    <a:p>
                      <a:pPr algn="ctr"/>
                      <a:r>
                        <a:rPr lang="tr-TR" sz="2400" dirty="0"/>
                        <a:t>2015</a:t>
                      </a:r>
                    </a:p>
                  </a:txBody>
                  <a:tcPr>
                    <a:solidFill>
                      <a:srgbClr val="F5F9FD"/>
                    </a:solidFill>
                  </a:tcPr>
                </a:tc>
                <a:tc>
                  <a:txBody>
                    <a:bodyPr/>
                    <a:lstStyle/>
                    <a:p>
                      <a:r>
                        <a:rPr lang="tr-TR" sz="2400" b="0" i="0" u="none" strike="noStrike" kern="1200" baseline="0" dirty="0">
                          <a:solidFill>
                            <a:schemeClr val="tx1"/>
                          </a:solidFill>
                          <a:latin typeface="+mn-lt"/>
                          <a:ea typeface="+mn-ea"/>
                          <a:cs typeface="+mn-cs"/>
                        </a:rPr>
                        <a:t>14.657.434</a:t>
                      </a:r>
                      <a:endParaRPr lang="tr-TR" sz="2400" dirty="0"/>
                    </a:p>
                  </a:txBody>
                  <a:tcPr>
                    <a:solidFill>
                      <a:srgbClr val="F5F9FD"/>
                    </a:solidFill>
                  </a:tcPr>
                </a:tc>
                <a:extLst>
                  <a:ext uri="{0D108BD9-81ED-4DB2-BD59-A6C34878D82A}">
                    <a16:rowId xmlns:a16="http://schemas.microsoft.com/office/drawing/2014/main" val="3875369025"/>
                  </a:ext>
                </a:extLst>
              </a:tr>
              <a:tr h="471403">
                <a:tc>
                  <a:txBody>
                    <a:bodyPr/>
                    <a:lstStyle/>
                    <a:p>
                      <a:pPr algn="ctr"/>
                      <a:r>
                        <a:rPr lang="tr-TR" sz="2400" dirty="0"/>
                        <a:t>2016</a:t>
                      </a:r>
                    </a:p>
                  </a:txBody>
                  <a:tcPr>
                    <a:solidFill>
                      <a:srgbClr val="F5F9FD"/>
                    </a:solidFill>
                  </a:tcPr>
                </a:tc>
                <a:tc>
                  <a:txBody>
                    <a:bodyPr/>
                    <a:lstStyle/>
                    <a:p>
                      <a:r>
                        <a:rPr lang="tr-TR" sz="2400" b="0" i="0" u="none" strike="noStrike" kern="1200" baseline="0" dirty="0">
                          <a:solidFill>
                            <a:schemeClr val="tx1"/>
                          </a:solidFill>
                          <a:latin typeface="+mn-lt"/>
                          <a:ea typeface="+mn-ea"/>
                          <a:cs typeface="+mn-cs"/>
                        </a:rPr>
                        <a:t>14.804.116</a:t>
                      </a:r>
                      <a:endParaRPr lang="tr-TR" sz="2400" dirty="0"/>
                    </a:p>
                  </a:txBody>
                  <a:tcPr>
                    <a:solidFill>
                      <a:srgbClr val="F5F9FD"/>
                    </a:solidFill>
                  </a:tcPr>
                </a:tc>
                <a:extLst>
                  <a:ext uri="{0D108BD9-81ED-4DB2-BD59-A6C34878D82A}">
                    <a16:rowId xmlns:a16="http://schemas.microsoft.com/office/drawing/2014/main" val="1699693497"/>
                  </a:ext>
                </a:extLst>
              </a:tr>
              <a:tr h="471403">
                <a:tc>
                  <a:txBody>
                    <a:bodyPr/>
                    <a:lstStyle/>
                    <a:p>
                      <a:pPr algn="ctr"/>
                      <a:r>
                        <a:rPr lang="tr-TR" sz="2400" dirty="0"/>
                        <a:t>2017</a:t>
                      </a:r>
                    </a:p>
                  </a:txBody>
                  <a:tcPr>
                    <a:solidFill>
                      <a:srgbClr val="F5F9FD"/>
                    </a:solidFill>
                  </a:tcPr>
                </a:tc>
                <a:tc>
                  <a:txBody>
                    <a:bodyPr/>
                    <a:lstStyle/>
                    <a:p>
                      <a:r>
                        <a:rPr lang="tr-TR" sz="2400" b="0" i="0" u="none" strike="noStrike" kern="1200" baseline="0" dirty="0">
                          <a:solidFill>
                            <a:schemeClr val="tx1"/>
                          </a:solidFill>
                          <a:latin typeface="+mn-lt"/>
                          <a:ea typeface="+mn-ea"/>
                          <a:cs typeface="+mn-cs"/>
                        </a:rPr>
                        <a:t>15.029.231</a:t>
                      </a:r>
                      <a:endParaRPr lang="tr-TR" sz="2400" dirty="0"/>
                    </a:p>
                  </a:txBody>
                  <a:tcPr>
                    <a:solidFill>
                      <a:srgbClr val="F5F9FD"/>
                    </a:solidFill>
                  </a:tcPr>
                </a:tc>
                <a:extLst>
                  <a:ext uri="{0D108BD9-81ED-4DB2-BD59-A6C34878D82A}">
                    <a16:rowId xmlns:a16="http://schemas.microsoft.com/office/drawing/2014/main" val="986245094"/>
                  </a:ext>
                </a:extLst>
              </a:tr>
            </a:tbl>
          </a:graphicData>
        </a:graphic>
      </p:graphicFrame>
    </p:spTree>
    <p:extLst>
      <p:ext uri="{BB962C8B-B14F-4D97-AF65-F5344CB8AC3E}">
        <p14:creationId xmlns:p14="http://schemas.microsoft.com/office/powerpoint/2010/main" val="550299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A8766C68-33D5-4605-8ADC-80A987CE8740}"/>
              </a:ext>
            </a:extLst>
          </p:cNvPr>
          <p:cNvSpPr/>
          <p:nvPr/>
        </p:nvSpPr>
        <p:spPr>
          <a:xfrm>
            <a:off x="0" y="0"/>
            <a:ext cx="12192000" cy="624625"/>
          </a:xfrm>
          <a:prstGeom prst="rect">
            <a:avLst/>
          </a:prstGeom>
          <a:gradFill flip="none" rotWithShape="1">
            <a:gsLst>
              <a:gs pos="0">
                <a:srgbClr val="ABE9FF">
                  <a:shade val="30000"/>
                  <a:satMod val="115000"/>
                </a:srgbClr>
              </a:gs>
              <a:gs pos="50000">
                <a:srgbClr val="ABE9FF">
                  <a:shade val="67500"/>
                  <a:satMod val="115000"/>
                </a:srgbClr>
              </a:gs>
              <a:gs pos="100000">
                <a:srgbClr val="ABE9FF">
                  <a:shade val="100000"/>
                  <a:satMod val="11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800" dirty="0">
                <a:solidFill>
                  <a:schemeClr val="tx1"/>
                </a:solidFill>
                <a:latin typeface="Arial Black" panose="020B0A04020102020204" pitchFamily="34" charset="0"/>
              </a:rPr>
              <a:t> NÜFUSUMUZ</a:t>
            </a:r>
          </a:p>
        </p:txBody>
      </p:sp>
      <p:sp>
        <p:nvSpPr>
          <p:cNvPr id="2" name="Dikdörtgen: Köşeleri Yuvarlatılmış 1">
            <a:extLst>
              <a:ext uri="{FF2B5EF4-FFF2-40B4-BE49-F238E27FC236}">
                <a16:creationId xmlns:a16="http://schemas.microsoft.com/office/drawing/2014/main" id="{3877E49C-41E3-4516-A370-2F23EA31D8AA}"/>
              </a:ext>
            </a:extLst>
          </p:cNvPr>
          <p:cNvSpPr/>
          <p:nvPr/>
        </p:nvSpPr>
        <p:spPr>
          <a:xfrm>
            <a:off x="467932" y="2041300"/>
            <a:ext cx="11256135" cy="4449651"/>
          </a:xfrm>
          <a:prstGeom prst="roundRect">
            <a:avLst>
              <a:gd name="adj" fmla="val 8908"/>
            </a:avLst>
          </a:prstGeom>
          <a:solidFill>
            <a:schemeClr val="bg1"/>
          </a:solidFill>
          <a:ln w="381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3200" b="1" i="0" u="none" strike="noStrike" baseline="0" dirty="0">
                <a:solidFill>
                  <a:srgbClr val="0066FF"/>
                </a:solidFill>
              </a:rPr>
              <a:t>Ülkemizde Genel Nüfus Sayımları</a:t>
            </a:r>
          </a:p>
          <a:p>
            <a:pPr algn="ctr"/>
            <a:endParaRPr lang="tr-TR" sz="2400" b="1" dirty="0">
              <a:solidFill>
                <a:srgbClr val="0066FF"/>
              </a:solidFill>
              <a:latin typeface="CaslonPro-Bold"/>
            </a:endParaRPr>
          </a:p>
          <a:p>
            <a:pPr algn="l"/>
            <a:r>
              <a:rPr lang="tr-TR" sz="2400" b="0" i="0" u="none" strike="noStrike" baseline="0" dirty="0">
                <a:solidFill>
                  <a:schemeClr val="tx1"/>
                </a:solidFill>
              </a:rPr>
              <a:t>Ülkemizde ilk nüfus sayımı 1927 yılında, ikinci nüfus sayımı 1935 yılında, daha sonraki nüfus sayımları sonu “sıfır” ve “beş” ile biten yıllarda (1935-1990) ve sonu “sıfır” ile biten yıllarda (1990 yılından sonra) yapılmıştır. En son nüfus sayımı da 2000 yılında olmuştur. Ülkemizde 2007 yılına kadar toplamda 14 kez geleneksel yöntemlerle nüfus sayımı gerçekleştirilmiştir. Sayımlar, bir günde ve sokağa çıkma yasağı uygulanarak yapılmıştır. 2007 yılından sonra ise Adrese Dayalı Nüfus Kayıt Sistemi ile nüfus sayımları gerçekleştirilmiştir.</a:t>
            </a:r>
            <a:endParaRPr lang="tr-TR" sz="3200" dirty="0">
              <a:solidFill>
                <a:schemeClr val="tx1"/>
              </a:solidFill>
            </a:endParaRPr>
          </a:p>
        </p:txBody>
      </p:sp>
    </p:spTree>
    <p:extLst>
      <p:ext uri="{BB962C8B-B14F-4D97-AF65-F5344CB8AC3E}">
        <p14:creationId xmlns:p14="http://schemas.microsoft.com/office/powerpoint/2010/main" val="3727720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A8766C68-33D5-4605-8ADC-80A987CE8740}"/>
              </a:ext>
            </a:extLst>
          </p:cNvPr>
          <p:cNvSpPr/>
          <p:nvPr/>
        </p:nvSpPr>
        <p:spPr>
          <a:xfrm>
            <a:off x="0" y="0"/>
            <a:ext cx="12192000" cy="624625"/>
          </a:xfrm>
          <a:prstGeom prst="rect">
            <a:avLst/>
          </a:prstGeom>
          <a:gradFill flip="none" rotWithShape="1">
            <a:gsLst>
              <a:gs pos="0">
                <a:srgbClr val="ABE9FF">
                  <a:shade val="30000"/>
                  <a:satMod val="115000"/>
                </a:srgbClr>
              </a:gs>
              <a:gs pos="50000">
                <a:srgbClr val="ABE9FF">
                  <a:shade val="67500"/>
                  <a:satMod val="115000"/>
                </a:srgbClr>
              </a:gs>
              <a:gs pos="100000">
                <a:srgbClr val="ABE9FF">
                  <a:shade val="100000"/>
                  <a:satMod val="11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800" dirty="0">
                <a:solidFill>
                  <a:schemeClr val="tx1"/>
                </a:solidFill>
                <a:latin typeface="Arial Black" panose="020B0A04020102020204" pitchFamily="34" charset="0"/>
              </a:rPr>
              <a:t> NÜFUSUMUZ</a:t>
            </a:r>
          </a:p>
        </p:txBody>
      </p:sp>
      <p:sp>
        <p:nvSpPr>
          <p:cNvPr id="4" name="Metin kutusu 3">
            <a:extLst>
              <a:ext uri="{FF2B5EF4-FFF2-40B4-BE49-F238E27FC236}">
                <a16:creationId xmlns:a16="http://schemas.microsoft.com/office/drawing/2014/main" id="{83570909-A1C4-494D-ADC5-95EB5E20AD31}"/>
              </a:ext>
            </a:extLst>
          </p:cNvPr>
          <p:cNvSpPr txBox="1"/>
          <p:nvPr/>
        </p:nvSpPr>
        <p:spPr>
          <a:xfrm>
            <a:off x="150788" y="1186573"/>
            <a:ext cx="12192000" cy="830997"/>
          </a:xfrm>
          <a:prstGeom prst="rect">
            <a:avLst/>
          </a:prstGeom>
          <a:noFill/>
        </p:spPr>
        <p:txBody>
          <a:bodyPr wrap="square">
            <a:spAutoFit/>
          </a:bodyPr>
          <a:lstStyle/>
          <a:p>
            <a:r>
              <a:rPr lang="tr-TR" sz="2300" b="0" i="0" u="none" strike="noStrike" baseline="0" dirty="0"/>
              <a:t>Ülkemiz hakkında hiç bilgi sahibi olmayan biri, aşağıdaki haritayı incelediğinde nüfusun nerelerde yoğunlaştığını, nerelerde azaldığını tespit edebilir. </a:t>
            </a:r>
            <a:endParaRPr lang="tr-TR" sz="2300" dirty="0"/>
          </a:p>
        </p:txBody>
      </p:sp>
      <p:pic>
        <p:nvPicPr>
          <p:cNvPr id="6" name="Resim 5">
            <a:extLst>
              <a:ext uri="{FF2B5EF4-FFF2-40B4-BE49-F238E27FC236}">
                <a16:creationId xmlns:a16="http://schemas.microsoft.com/office/drawing/2014/main" id="{9811011C-07F5-45B9-AF1C-368C1F3B2C01}"/>
              </a:ext>
            </a:extLst>
          </p:cNvPr>
          <p:cNvPicPr>
            <a:picLocks noChangeAspect="1"/>
          </p:cNvPicPr>
          <p:nvPr/>
        </p:nvPicPr>
        <p:blipFill rotWithShape="1">
          <a:blip r:embed="rId2"/>
          <a:srcRect t="12359"/>
          <a:stretch/>
        </p:blipFill>
        <p:spPr>
          <a:xfrm>
            <a:off x="150788" y="3279391"/>
            <a:ext cx="8407223" cy="3494897"/>
          </a:xfrm>
          <a:prstGeom prst="rect">
            <a:avLst/>
          </a:prstGeom>
        </p:spPr>
      </p:pic>
      <p:sp>
        <p:nvSpPr>
          <p:cNvPr id="7" name="Dikdörtgen 6">
            <a:extLst>
              <a:ext uri="{FF2B5EF4-FFF2-40B4-BE49-F238E27FC236}">
                <a16:creationId xmlns:a16="http://schemas.microsoft.com/office/drawing/2014/main" id="{F2985BFF-3688-41AE-ABBB-9B5CC9D25372}"/>
              </a:ext>
            </a:extLst>
          </p:cNvPr>
          <p:cNvSpPr/>
          <p:nvPr/>
        </p:nvSpPr>
        <p:spPr>
          <a:xfrm>
            <a:off x="8706118" y="3348507"/>
            <a:ext cx="502276" cy="399245"/>
          </a:xfrm>
          <a:prstGeom prst="rect">
            <a:avLst/>
          </a:prstGeom>
          <a:solidFill>
            <a:srgbClr val="33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Metin kutusu 8">
            <a:extLst>
              <a:ext uri="{FF2B5EF4-FFF2-40B4-BE49-F238E27FC236}">
                <a16:creationId xmlns:a16="http://schemas.microsoft.com/office/drawing/2014/main" id="{5833AEC6-2277-4520-9210-2F37275F50B1}"/>
              </a:ext>
            </a:extLst>
          </p:cNvPr>
          <p:cNvSpPr txBox="1"/>
          <p:nvPr/>
        </p:nvSpPr>
        <p:spPr>
          <a:xfrm>
            <a:off x="150788" y="1544795"/>
            <a:ext cx="11890424" cy="1508105"/>
          </a:xfrm>
          <a:prstGeom prst="rect">
            <a:avLst/>
          </a:prstGeom>
          <a:noFill/>
        </p:spPr>
        <p:txBody>
          <a:bodyPr wrap="square">
            <a:spAutoFit/>
          </a:bodyPr>
          <a:lstStyle/>
          <a:p>
            <a:r>
              <a:rPr lang="tr-TR" sz="2300" b="0" i="0" u="none" strike="noStrike" baseline="0" dirty="0"/>
              <a:t>                                                                                         Örneğin bu kişi, harita üzerindeki kahverengi yerlerin yükseltisinin fazla olduğunu gördüğünde burada nüfusun az olduğunu söyleyebilecektir. Buralardaki insanların göç ettiğini, buralarda kış aylarında ulaşım sorunları yaşandığını, ekonomik açıdan buraların diğer yerlere göre daha az geliştiğini tahmin edebilecektir.</a:t>
            </a:r>
            <a:endParaRPr lang="tr-TR" sz="2300" dirty="0"/>
          </a:p>
        </p:txBody>
      </p:sp>
      <p:sp>
        <p:nvSpPr>
          <p:cNvPr id="10" name="Dikdörtgen 9">
            <a:extLst>
              <a:ext uri="{FF2B5EF4-FFF2-40B4-BE49-F238E27FC236}">
                <a16:creationId xmlns:a16="http://schemas.microsoft.com/office/drawing/2014/main" id="{60D43CBF-AC93-4296-B230-F246CC42FA0E}"/>
              </a:ext>
            </a:extLst>
          </p:cNvPr>
          <p:cNvSpPr/>
          <p:nvPr/>
        </p:nvSpPr>
        <p:spPr>
          <a:xfrm>
            <a:off x="8706118" y="4334814"/>
            <a:ext cx="502276" cy="399245"/>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Dikdörtgen 10">
            <a:extLst>
              <a:ext uri="{FF2B5EF4-FFF2-40B4-BE49-F238E27FC236}">
                <a16:creationId xmlns:a16="http://schemas.microsoft.com/office/drawing/2014/main" id="{CF19351B-A4AF-48DB-9373-69D5A4D39B82}"/>
              </a:ext>
            </a:extLst>
          </p:cNvPr>
          <p:cNvSpPr/>
          <p:nvPr/>
        </p:nvSpPr>
        <p:spPr>
          <a:xfrm>
            <a:off x="8706118" y="5321121"/>
            <a:ext cx="502276" cy="399245"/>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2" name="Dikdörtgen 11">
            <a:extLst>
              <a:ext uri="{FF2B5EF4-FFF2-40B4-BE49-F238E27FC236}">
                <a16:creationId xmlns:a16="http://schemas.microsoft.com/office/drawing/2014/main" id="{44732700-5693-4637-ACCB-804CDC900F3E}"/>
              </a:ext>
            </a:extLst>
          </p:cNvPr>
          <p:cNvSpPr/>
          <p:nvPr/>
        </p:nvSpPr>
        <p:spPr>
          <a:xfrm>
            <a:off x="8706118" y="6307428"/>
            <a:ext cx="502276" cy="39924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Metin kutusu 12">
            <a:extLst>
              <a:ext uri="{FF2B5EF4-FFF2-40B4-BE49-F238E27FC236}">
                <a16:creationId xmlns:a16="http://schemas.microsoft.com/office/drawing/2014/main" id="{9B5B67A1-93E6-4EF5-893E-F85FF54ACC36}"/>
              </a:ext>
            </a:extLst>
          </p:cNvPr>
          <p:cNvSpPr txBox="1"/>
          <p:nvPr/>
        </p:nvSpPr>
        <p:spPr>
          <a:xfrm>
            <a:off x="9208394" y="3348507"/>
            <a:ext cx="2774927" cy="369332"/>
          </a:xfrm>
          <a:prstGeom prst="rect">
            <a:avLst/>
          </a:prstGeom>
          <a:noFill/>
        </p:spPr>
        <p:txBody>
          <a:bodyPr wrap="none" rtlCol="0">
            <a:spAutoFit/>
          </a:bodyPr>
          <a:lstStyle/>
          <a:p>
            <a:r>
              <a:rPr lang="tr-TR" b="1" dirty="0"/>
              <a:t>DÜŞÜK YÜKSELTİ / DÜZLÜK</a:t>
            </a:r>
          </a:p>
        </p:txBody>
      </p:sp>
      <p:sp>
        <p:nvSpPr>
          <p:cNvPr id="14" name="Metin kutusu 13">
            <a:extLst>
              <a:ext uri="{FF2B5EF4-FFF2-40B4-BE49-F238E27FC236}">
                <a16:creationId xmlns:a16="http://schemas.microsoft.com/office/drawing/2014/main" id="{E8D9B98C-5EED-4F16-8A51-2BF0F31DCF9B}"/>
              </a:ext>
            </a:extLst>
          </p:cNvPr>
          <p:cNvSpPr txBox="1"/>
          <p:nvPr/>
        </p:nvSpPr>
        <p:spPr>
          <a:xfrm>
            <a:off x="9208393" y="4349770"/>
            <a:ext cx="2854115" cy="369332"/>
          </a:xfrm>
          <a:prstGeom prst="rect">
            <a:avLst/>
          </a:prstGeom>
          <a:noFill/>
        </p:spPr>
        <p:txBody>
          <a:bodyPr wrap="none" rtlCol="0">
            <a:spAutoFit/>
          </a:bodyPr>
          <a:lstStyle/>
          <a:p>
            <a:r>
              <a:rPr lang="tr-TR" b="1" dirty="0"/>
              <a:t>AZ YÜKSELTİ / HAFİF EĞİMLİ</a:t>
            </a:r>
          </a:p>
        </p:txBody>
      </p:sp>
      <p:sp>
        <p:nvSpPr>
          <p:cNvPr id="15" name="Metin kutusu 14">
            <a:extLst>
              <a:ext uri="{FF2B5EF4-FFF2-40B4-BE49-F238E27FC236}">
                <a16:creationId xmlns:a16="http://schemas.microsoft.com/office/drawing/2014/main" id="{18D9F72E-B6A1-42E7-BFDE-059A3F505E36}"/>
              </a:ext>
            </a:extLst>
          </p:cNvPr>
          <p:cNvSpPr txBox="1"/>
          <p:nvPr/>
        </p:nvSpPr>
        <p:spPr>
          <a:xfrm>
            <a:off x="9208393" y="5343556"/>
            <a:ext cx="2395592" cy="369332"/>
          </a:xfrm>
          <a:prstGeom prst="rect">
            <a:avLst/>
          </a:prstGeom>
          <a:noFill/>
        </p:spPr>
        <p:txBody>
          <a:bodyPr wrap="none" rtlCol="0">
            <a:spAutoFit/>
          </a:bodyPr>
          <a:lstStyle/>
          <a:p>
            <a:r>
              <a:rPr lang="tr-TR" b="1" dirty="0"/>
              <a:t>ÇOK YÜKSELTİ / EĞİMLİ</a:t>
            </a:r>
          </a:p>
        </p:txBody>
      </p:sp>
      <p:sp>
        <p:nvSpPr>
          <p:cNvPr id="16" name="Metin kutusu 15">
            <a:extLst>
              <a:ext uri="{FF2B5EF4-FFF2-40B4-BE49-F238E27FC236}">
                <a16:creationId xmlns:a16="http://schemas.microsoft.com/office/drawing/2014/main" id="{A5840D2C-C5F2-4A53-ABA7-9ADBFE737737}"/>
              </a:ext>
            </a:extLst>
          </p:cNvPr>
          <p:cNvSpPr txBox="1"/>
          <p:nvPr/>
        </p:nvSpPr>
        <p:spPr>
          <a:xfrm>
            <a:off x="9208393" y="6307428"/>
            <a:ext cx="2232855" cy="369332"/>
          </a:xfrm>
          <a:prstGeom prst="rect">
            <a:avLst/>
          </a:prstGeom>
          <a:noFill/>
        </p:spPr>
        <p:txBody>
          <a:bodyPr wrap="none" rtlCol="0">
            <a:spAutoFit/>
          </a:bodyPr>
          <a:lstStyle/>
          <a:p>
            <a:r>
              <a:rPr lang="tr-TR" b="1" dirty="0"/>
              <a:t>DAĞLIK / ÇOK EĞİMLİ</a:t>
            </a:r>
          </a:p>
        </p:txBody>
      </p:sp>
    </p:spTree>
    <p:extLst>
      <p:ext uri="{BB962C8B-B14F-4D97-AF65-F5344CB8AC3E}">
        <p14:creationId xmlns:p14="http://schemas.microsoft.com/office/powerpoint/2010/main" val="1663861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9" grpId="0"/>
      <p:bldP spid="10" grpId="0" animBg="1"/>
      <p:bldP spid="11" grpId="0" animBg="1"/>
      <p:bldP spid="12" grpId="0" animBg="1"/>
      <p:bldP spid="13" grpId="0"/>
      <p:bldP spid="14" grpId="0"/>
      <p:bldP spid="15" grpId="0"/>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A8766C68-33D5-4605-8ADC-80A987CE8740}"/>
              </a:ext>
            </a:extLst>
          </p:cNvPr>
          <p:cNvSpPr/>
          <p:nvPr/>
        </p:nvSpPr>
        <p:spPr>
          <a:xfrm>
            <a:off x="0" y="0"/>
            <a:ext cx="12192000" cy="624625"/>
          </a:xfrm>
          <a:prstGeom prst="rect">
            <a:avLst/>
          </a:prstGeom>
          <a:gradFill flip="none" rotWithShape="1">
            <a:gsLst>
              <a:gs pos="0">
                <a:srgbClr val="ABE9FF">
                  <a:shade val="30000"/>
                  <a:satMod val="115000"/>
                </a:srgbClr>
              </a:gs>
              <a:gs pos="50000">
                <a:srgbClr val="ABE9FF">
                  <a:shade val="67500"/>
                  <a:satMod val="115000"/>
                </a:srgbClr>
              </a:gs>
              <a:gs pos="100000">
                <a:srgbClr val="ABE9FF">
                  <a:shade val="100000"/>
                  <a:satMod val="11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800" dirty="0">
                <a:solidFill>
                  <a:schemeClr val="tx1"/>
                </a:solidFill>
                <a:latin typeface="Arial Black" panose="020B0A04020102020204" pitchFamily="34" charset="0"/>
              </a:rPr>
              <a:t> NÜFUSUMUZ</a:t>
            </a:r>
          </a:p>
        </p:txBody>
      </p:sp>
      <p:sp>
        <p:nvSpPr>
          <p:cNvPr id="4" name="Metin kutusu 3">
            <a:extLst>
              <a:ext uri="{FF2B5EF4-FFF2-40B4-BE49-F238E27FC236}">
                <a16:creationId xmlns:a16="http://schemas.microsoft.com/office/drawing/2014/main" id="{CBD7541F-40F9-44BE-AEC2-296C38C210A7}"/>
              </a:ext>
            </a:extLst>
          </p:cNvPr>
          <p:cNvSpPr txBox="1"/>
          <p:nvPr/>
        </p:nvSpPr>
        <p:spPr>
          <a:xfrm>
            <a:off x="78882" y="966787"/>
            <a:ext cx="12034235" cy="2462213"/>
          </a:xfrm>
          <a:prstGeom prst="rect">
            <a:avLst/>
          </a:prstGeom>
          <a:noFill/>
        </p:spPr>
        <p:txBody>
          <a:bodyPr wrap="square">
            <a:spAutoFit/>
          </a:bodyPr>
          <a:lstStyle/>
          <a:p>
            <a:pPr algn="l"/>
            <a:r>
              <a:rPr lang="tr-TR" sz="2200" b="0" i="0" u="none" strike="noStrike" baseline="0" dirty="0"/>
              <a:t>Ülkemizin nüfusu ile ilgili verilere bakıldığında 1927 yılında yapılan ilk nüfus sayımından itibaren nüfusumuzun her sayım sonucunda arttığı görülmektedir. Örneğin, kısa adı TÜİK olan Türkiye İstatistik Kurumu verilerine göre ülkemizin nüfusu 1927 yılında 13.648.270, 1960 yılında 27.754.820, 2000 yılında 64.729.501, 2010 yılında 73.722.988, 2018 yılında ise 82.003.882 olmuştur. Ancak aşağıdaki haritada da görüldüğü gibi nüfus her yerde aynı oranda değildir. Bazı yerlerde yoğunluk, yani kilometrekareye (km2) düşen insan sayısı fazla iken bazı yerlerde azdır. Bu duruma etki eden sebeplerden birkaçına ise aşağıdaki örneklerde yer verilmiştir. İller ile ilgili nüfus miktarları 2017 yılına aittir.</a:t>
            </a:r>
            <a:endParaRPr lang="tr-TR" sz="2200" dirty="0"/>
          </a:p>
        </p:txBody>
      </p:sp>
      <p:pic>
        <p:nvPicPr>
          <p:cNvPr id="7" name="Resim 6">
            <a:extLst>
              <a:ext uri="{FF2B5EF4-FFF2-40B4-BE49-F238E27FC236}">
                <a16:creationId xmlns:a16="http://schemas.microsoft.com/office/drawing/2014/main" id="{EDC82882-E6F0-4F19-BA5C-56D9601C4C16}"/>
              </a:ext>
            </a:extLst>
          </p:cNvPr>
          <p:cNvPicPr>
            <a:picLocks noChangeAspect="1"/>
          </p:cNvPicPr>
          <p:nvPr/>
        </p:nvPicPr>
        <p:blipFill>
          <a:blip r:embed="rId2"/>
          <a:stretch>
            <a:fillRect/>
          </a:stretch>
        </p:blipFill>
        <p:spPr>
          <a:xfrm>
            <a:off x="667554" y="1292292"/>
            <a:ext cx="10611605" cy="5469116"/>
          </a:xfrm>
          <a:prstGeom prst="rect">
            <a:avLst/>
          </a:prstGeom>
        </p:spPr>
      </p:pic>
    </p:spTree>
    <p:extLst>
      <p:ext uri="{BB962C8B-B14F-4D97-AF65-F5344CB8AC3E}">
        <p14:creationId xmlns:p14="http://schemas.microsoft.com/office/powerpoint/2010/main" val="2081888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a:extLst>
              <a:ext uri="{FF2B5EF4-FFF2-40B4-BE49-F238E27FC236}">
                <a16:creationId xmlns:a16="http://schemas.microsoft.com/office/drawing/2014/main" id="{7A4748F1-1A2E-4616-AA6B-E6F56DECB15E}"/>
              </a:ext>
            </a:extLst>
          </p:cNvPr>
          <p:cNvSpPr txBox="1"/>
          <p:nvPr/>
        </p:nvSpPr>
        <p:spPr>
          <a:xfrm>
            <a:off x="230778" y="803578"/>
            <a:ext cx="1704441" cy="523220"/>
          </a:xfrm>
          <a:prstGeom prst="rect">
            <a:avLst/>
          </a:prstGeom>
          <a:noFill/>
        </p:spPr>
        <p:txBody>
          <a:bodyPr wrap="none" rtlCol="0">
            <a:spAutoFit/>
          </a:bodyPr>
          <a:lstStyle/>
          <a:p>
            <a:r>
              <a:rPr lang="tr-TR" sz="2800" b="1" dirty="0">
                <a:solidFill>
                  <a:srgbClr val="FF0000"/>
                </a:solidFill>
              </a:rPr>
              <a:t>Kavramlar</a:t>
            </a:r>
          </a:p>
        </p:txBody>
      </p:sp>
      <p:sp>
        <p:nvSpPr>
          <p:cNvPr id="6" name="Dikdörtgen 5">
            <a:extLst>
              <a:ext uri="{FF2B5EF4-FFF2-40B4-BE49-F238E27FC236}">
                <a16:creationId xmlns:a16="http://schemas.microsoft.com/office/drawing/2014/main" id="{2258EC9C-1E67-45D7-A6E3-37FACC4D3D22}"/>
              </a:ext>
            </a:extLst>
          </p:cNvPr>
          <p:cNvSpPr/>
          <p:nvPr/>
        </p:nvSpPr>
        <p:spPr>
          <a:xfrm>
            <a:off x="4633273" y="2482969"/>
            <a:ext cx="2331076" cy="523220"/>
          </a:xfrm>
          <a:prstGeom prst="rect">
            <a:avLst/>
          </a:prstGeom>
          <a:solidFill>
            <a:srgbClr val="F8FCF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a:solidFill>
                  <a:schemeClr val="tx1"/>
                </a:solidFill>
              </a:rPr>
              <a:t>TÜİK</a:t>
            </a:r>
          </a:p>
        </p:txBody>
      </p:sp>
      <p:sp>
        <p:nvSpPr>
          <p:cNvPr id="28" name="Dikdörtgen 27">
            <a:extLst>
              <a:ext uri="{FF2B5EF4-FFF2-40B4-BE49-F238E27FC236}">
                <a16:creationId xmlns:a16="http://schemas.microsoft.com/office/drawing/2014/main" id="{14E179B2-01B1-4790-ADE8-1825698DC721}"/>
              </a:ext>
            </a:extLst>
          </p:cNvPr>
          <p:cNvSpPr/>
          <p:nvPr/>
        </p:nvSpPr>
        <p:spPr>
          <a:xfrm>
            <a:off x="0" y="0"/>
            <a:ext cx="12192000" cy="624625"/>
          </a:xfrm>
          <a:prstGeom prst="rect">
            <a:avLst/>
          </a:prstGeom>
          <a:gradFill flip="none" rotWithShape="1">
            <a:gsLst>
              <a:gs pos="0">
                <a:srgbClr val="ABE9FF">
                  <a:shade val="30000"/>
                  <a:satMod val="115000"/>
                </a:srgbClr>
              </a:gs>
              <a:gs pos="50000">
                <a:srgbClr val="ABE9FF">
                  <a:shade val="67500"/>
                  <a:satMod val="115000"/>
                </a:srgbClr>
              </a:gs>
              <a:gs pos="100000">
                <a:srgbClr val="ABE9FF">
                  <a:shade val="100000"/>
                  <a:satMod val="11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800" dirty="0">
                <a:solidFill>
                  <a:schemeClr val="tx1"/>
                </a:solidFill>
                <a:latin typeface="Arial Black" panose="020B0A04020102020204" pitchFamily="34" charset="0"/>
              </a:rPr>
              <a:t> NÜFUSUMUZ</a:t>
            </a:r>
          </a:p>
        </p:txBody>
      </p:sp>
      <p:sp>
        <p:nvSpPr>
          <p:cNvPr id="13" name="Dikdörtgen 12">
            <a:extLst>
              <a:ext uri="{FF2B5EF4-FFF2-40B4-BE49-F238E27FC236}">
                <a16:creationId xmlns:a16="http://schemas.microsoft.com/office/drawing/2014/main" id="{00D7E3E2-D279-4835-AB99-9BB684E0394B}"/>
              </a:ext>
            </a:extLst>
          </p:cNvPr>
          <p:cNvSpPr/>
          <p:nvPr/>
        </p:nvSpPr>
        <p:spPr>
          <a:xfrm>
            <a:off x="1082998" y="3502339"/>
            <a:ext cx="3030828" cy="523064"/>
          </a:xfrm>
          <a:prstGeom prst="rect">
            <a:avLst/>
          </a:prstGeom>
          <a:solidFill>
            <a:srgbClr val="F8FCF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a:solidFill>
                  <a:schemeClr val="tx1"/>
                </a:solidFill>
              </a:rPr>
              <a:t>NÜFUS YOĞUNLUĞU</a:t>
            </a:r>
          </a:p>
        </p:txBody>
      </p:sp>
      <p:sp>
        <p:nvSpPr>
          <p:cNvPr id="14" name="Dikdörtgen 13">
            <a:extLst>
              <a:ext uri="{FF2B5EF4-FFF2-40B4-BE49-F238E27FC236}">
                <a16:creationId xmlns:a16="http://schemas.microsoft.com/office/drawing/2014/main" id="{A338CF73-CF61-438A-A8F3-2E876CD019FD}"/>
              </a:ext>
            </a:extLst>
          </p:cNvPr>
          <p:cNvSpPr/>
          <p:nvPr/>
        </p:nvSpPr>
        <p:spPr>
          <a:xfrm>
            <a:off x="1082998" y="4578596"/>
            <a:ext cx="3030828" cy="523064"/>
          </a:xfrm>
          <a:prstGeom prst="rect">
            <a:avLst/>
          </a:prstGeom>
          <a:solidFill>
            <a:srgbClr val="F8FCF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a:solidFill>
                  <a:schemeClr val="tx1"/>
                </a:solidFill>
              </a:rPr>
              <a:t>FİZİKİ HARİTA</a:t>
            </a:r>
          </a:p>
        </p:txBody>
      </p:sp>
      <p:sp>
        <p:nvSpPr>
          <p:cNvPr id="15" name="Dikdörtgen 14">
            <a:extLst>
              <a:ext uri="{FF2B5EF4-FFF2-40B4-BE49-F238E27FC236}">
                <a16:creationId xmlns:a16="http://schemas.microsoft.com/office/drawing/2014/main" id="{A807B5BB-C01D-4B94-B73F-BE4EB6FED143}"/>
              </a:ext>
            </a:extLst>
          </p:cNvPr>
          <p:cNvSpPr/>
          <p:nvPr/>
        </p:nvSpPr>
        <p:spPr>
          <a:xfrm>
            <a:off x="4633273" y="4578596"/>
            <a:ext cx="3030828" cy="523064"/>
          </a:xfrm>
          <a:prstGeom prst="rect">
            <a:avLst/>
          </a:prstGeom>
          <a:solidFill>
            <a:srgbClr val="F8FCF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a:solidFill>
                  <a:schemeClr val="tx1"/>
                </a:solidFill>
              </a:rPr>
              <a:t>YÜZ ÖLÇÜMÜ</a:t>
            </a:r>
          </a:p>
        </p:txBody>
      </p:sp>
      <p:sp>
        <p:nvSpPr>
          <p:cNvPr id="16" name="Dikdörtgen 15">
            <a:extLst>
              <a:ext uri="{FF2B5EF4-FFF2-40B4-BE49-F238E27FC236}">
                <a16:creationId xmlns:a16="http://schemas.microsoft.com/office/drawing/2014/main" id="{49A1BCEE-86B9-4D3A-9396-6A7A47CEFFF8}"/>
              </a:ext>
            </a:extLst>
          </p:cNvPr>
          <p:cNvSpPr/>
          <p:nvPr/>
        </p:nvSpPr>
        <p:spPr>
          <a:xfrm>
            <a:off x="1082998" y="2482969"/>
            <a:ext cx="2331076" cy="523220"/>
          </a:xfrm>
          <a:prstGeom prst="rect">
            <a:avLst/>
          </a:prstGeom>
          <a:solidFill>
            <a:srgbClr val="F8FCF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a:solidFill>
                  <a:schemeClr val="tx1"/>
                </a:solidFill>
              </a:rPr>
              <a:t>NÜFUS</a:t>
            </a:r>
          </a:p>
        </p:txBody>
      </p:sp>
      <p:sp>
        <p:nvSpPr>
          <p:cNvPr id="17" name="Dikdörtgen 16">
            <a:extLst>
              <a:ext uri="{FF2B5EF4-FFF2-40B4-BE49-F238E27FC236}">
                <a16:creationId xmlns:a16="http://schemas.microsoft.com/office/drawing/2014/main" id="{BA0172A8-6144-490F-A32C-A5A4A7E9AB60}"/>
              </a:ext>
            </a:extLst>
          </p:cNvPr>
          <p:cNvSpPr/>
          <p:nvPr/>
        </p:nvSpPr>
        <p:spPr>
          <a:xfrm>
            <a:off x="4633273" y="3502339"/>
            <a:ext cx="3030828" cy="523064"/>
          </a:xfrm>
          <a:prstGeom prst="rect">
            <a:avLst/>
          </a:prstGeom>
          <a:solidFill>
            <a:srgbClr val="F8FCF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a:solidFill>
                  <a:schemeClr val="tx1"/>
                </a:solidFill>
              </a:rPr>
              <a:t>NÜFUS PİRAMİDİ</a:t>
            </a:r>
          </a:p>
        </p:txBody>
      </p:sp>
      <p:sp>
        <p:nvSpPr>
          <p:cNvPr id="18" name="Dikdörtgen 17">
            <a:extLst>
              <a:ext uri="{FF2B5EF4-FFF2-40B4-BE49-F238E27FC236}">
                <a16:creationId xmlns:a16="http://schemas.microsoft.com/office/drawing/2014/main" id="{5BBFFF71-6015-4CCA-BAA8-DCD5D18FA7CB}"/>
              </a:ext>
            </a:extLst>
          </p:cNvPr>
          <p:cNvSpPr/>
          <p:nvPr/>
        </p:nvSpPr>
        <p:spPr>
          <a:xfrm>
            <a:off x="8183548" y="3502339"/>
            <a:ext cx="3030828" cy="523064"/>
          </a:xfrm>
          <a:prstGeom prst="rect">
            <a:avLst/>
          </a:prstGeom>
          <a:solidFill>
            <a:srgbClr val="F8FCF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a:solidFill>
                  <a:schemeClr val="tx1"/>
                </a:solidFill>
              </a:rPr>
              <a:t>NÜFUS GRAFİĞİ</a:t>
            </a:r>
          </a:p>
        </p:txBody>
      </p:sp>
      <p:sp>
        <p:nvSpPr>
          <p:cNvPr id="19" name="Dikdörtgen 18">
            <a:extLst>
              <a:ext uri="{FF2B5EF4-FFF2-40B4-BE49-F238E27FC236}">
                <a16:creationId xmlns:a16="http://schemas.microsoft.com/office/drawing/2014/main" id="{331FCC87-7BC1-43C3-BB80-0D35A0304581}"/>
              </a:ext>
            </a:extLst>
          </p:cNvPr>
          <p:cNvSpPr/>
          <p:nvPr/>
        </p:nvSpPr>
        <p:spPr>
          <a:xfrm>
            <a:off x="8183548" y="2482969"/>
            <a:ext cx="2331076" cy="523220"/>
          </a:xfrm>
          <a:prstGeom prst="rect">
            <a:avLst/>
          </a:prstGeom>
          <a:solidFill>
            <a:srgbClr val="F8FCF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a:solidFill>
                  <a:schemeClr val="tx1"/>
                </a:solidFill>
              </a:rPr>
              <a:t>İSTATİSTİK</a:t>
            </a:r>
          </a:p>
        </p:txBody>
      </p:sp>
    </p:spTree>
    <p:extLst>
      <p:ext uri="{BB962C8B-B14F-4D97-AF65-F5344CB8AC3E}">
        <p14:creationId xmlns:p14="http://schemas.microsoft.com/office/powerpoint/2010/main" val="511495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2000"/>
                                        <p:tgtEl>
                                          <p:spTgt spid="6"/>
                                        </p:tgtEl>
                                      </p:cBhvr>
                                    </p:animEffect>
                                    <p:anim calcmode="lin" valueType="num">
                                      <p:cBhvr>
                                        <p:cTn id="22" dur="2000" fill="hold"/>
                                        <p:tgtEl>
                                          <p:spTgt spid="6"/>
                                        </p:tgtEl>
                                        <p:attrNameLst>
                                          <p:attrName>ppt_w</p:attrName>
                                        </p:attrNameLst>
                                      </p:cBhvr>
                                      <p:tavLst>
                                        <p:tav tm="0" fmla="#ppt_w*sin(2.5*pi*$)">
                                          <p:val>
                                            <p:fltVal val="0"/>
                                          </p:val>
                                        </p:tav>
                                        <p:tav tm="100000">
                                          <p:val>
                                            <p:fltVal val="1"/>
                                          </p:val>
                                        </p:tav>
                                      </p:tavLst>
                                    </p:anim>
                                    <p:anim calcmode="lin" valueType="num">
                                      <p:cBhvr>
                                        <p:cTn id="23" dur="2000" fill="hold"/>
                                        <p:tgtEl>
                                          <p:spTgt spid="6"/>
                                        </p:tgtEl>
                                        <p:attrNameLst>
                                          <p:attrName>ppt_h</p:attrName>
                                        </p:attrNameLst>
                                      </p:cBhvr>
                                      <p:tavLst>
                                        <p:tav tm="0">
                                          <p:val>
                                            <p:strVal val="#ppt_h"/>
                                          </p:val>
                                        </p:tav>
                                        <p:tav tm="100000">
                                          <p:val>
                                            <p:strVal val="#ppt_h"/>
                                          </p:val>
                                        </p:tav>
                                      </p:tavLst>
                                    </p:anim>
                                  </p:childTnLst>
                                </p:cTn>
                              </p:par>
                              <p:par>
                                <p:cTn id="24" presetID="45"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2000"/>
                                        <p:tgtEl>
                                          <p:spTgt spid="13"/>
                                        </p:tgtEl>
                                      </p:cBhvr>
                                    </p:animEffect>
                                    <p:anim calcmode="lin" valueType="num">
                                      <p:cBhvr>
                                        <p:cTn id="27" dur="2000" fill="hold"/>
                                        <p:tgtEl>
                                          <p:spTgt spid="13"/>
                                        </p:tgtEl>
                                        <p:attrNameLst>
                                          <p:attrName>ppt_w</p:attrName>
                                        </p:attrNameLst>
                                      </p:cBhvr>
                                      <p:tavLst>
                                        <p:tav tm="0" fmla="#ppt_w*sin(2.5*pi*$)">
                                          <p:val>
                                            <p:fltVal val="0"/>
                                          </p:val>
                                        </p:tav>
                                        <p:tav tm="100000">
                                          <p:val>
                                            <p:fltVal val="1"/>
                                          </p:val>
                                        </p:tav>
                                      </p:tavLst>
                                    </p:anim>
                                    <p:anim calcmode="lin" valueType="num">
                                      <p:cBhvr>
                                        <p:cTn id="28" dur="2000" fill="hold"/>
                                        <p:tgtEl>
                                          <p:spTgt spid="13"/>
                                        </p:tgtEl>
                                        <p:attrNameLst>
                                          <p:attrName>ppt_h</p:attrName>
                                        </p:attrNameLst>
                                      </p:cBhvr>
                                      <p:tavLst>
                                        <p:tav tm="0">
                                          <p:val>
                                            <p:strVal val="#ppt_h"/>
                                          </p:val>
                                        </p:tav>
                                        <p:tav tm="100000">
                                          <p:val>
                                            <p:strVal val="#ppt_h"/>
                                          </p:val>
                                        </p:tav>
                                      </p:tavLst>
                                    </p:anim>
                                  </p:childTnLst>
                                </p:cTn>
                              </p:par>
                              <p:par>
                                <p:cTn id="29" presetID="45"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2000"/>
                                        <p:tgtEl>
                                          <p:spTgt spid="14"/>
                                        </p:tgtEl>
                                      </p:cBhvr>
                                    </p:animEffect>
                                    <p:anim calcmode="lin" valueType="num">
                                      <p:cBhvr>
                                        <p:cTn id="32" dur="2000" fill="hold"/>
                                        <p:tgtEl>
                                          <p:spTgt spid="14"/>
                                        </p:tgtEl>
                                        <p:attrNameLst>
                                          <p:attrName>ppt_w</p:attrName>
                                        </p:attrNameLst>
                                      </p:cBhvr>
                                      <p:tavLst>
                                        <p:tav tm="0" fmla="#ppt_w*sin(2.5*pi*$)">
                                          <p:val>
                                            <p:fltVal val="0"/>
                                          </p:val>
                                        </p:tav>
                                        <p:tav tm="100000">
                                          <p:val>
                                            <p:fltVal val="1"/>
                                          </p:val>
                                        </p:tav>
                                      </p:tavLst>
                                    </p:anim>
                                    <p:anim calcmode="lin" valueType="num">
                                      <p:cBhvr>
                                        <p:cTn id="33" dur="2000" fill="hold"/>
                                        <p:tgtEl>
                                          <p:spTgt spid="14"/>
                                        </p:tgtEl>
                                        <p:attrNameLst>
                                          <p:attrName>ppt_h</p:attrName>
                                        </p:attrNameLst>
                                      </p:cBhvr>
                                      <p:tavLst>
                                        <p:tav tm="0">
                                          <p:val>
                                            <p:strVal val="#ppt_h"/>
                                          </p:val>
                                        </p:tav>
                                        <p:tav tm="100000">
                                          <p:val>
                                            <p:strVal val="#ppt_h"/>
                                          </p:val>
                                        </p:tav>
                                      </p:tavLst>
                                    </p:anim>
                                  </p:childTnLst>
                                </p:cTn>
                              </p:par>
                              <p:par>
                                <p:cTn id="34" presetID="45" presetClass="entr" presetSubtype="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2000"/>
                                        <p:tgtEl>
                                          <p:spTgt spid="15"/>
                                        </p:tgtEl>
                                      </p:cBhvr>
                                    </p:animEffect>
                                    <p:anim calcmode="lin" valueType="num">
                                      <p:cBhvr>
                                        <p:cTn id="37" dur="2000" fill="hold"/>
                                        <p:tgtEl>
                                          <p:spTgt spid="15"/>
                                        </p:tgtEl>
                                        <p:attrNameLst>
                                          <p:attrName>ppt_w</p:attrName>
                                        </p:attrNameLst>
                                      </p:cBhvr>
                                      <p:tavLst>
                                        <p:tav tm="0" fmla="#ppt_w*sin(2.5*pi*$)">
                                          <p:val>
                                            <p:fltVal val="0"/>
                                          </p:val>
                                        </p:tav>
                                        <p:tav tm="100000">
                                          <p:val>
                                            <p:fltVal val="1"/>
                                          </p:val>
                                        </p:tav>
                                      </p:tavLst>
                                    </p:anim>
                                    <p:anim calcmode="lin" valueType="num">
                                      <p:cBhvr>
                                        <p:cTn id="38" dur="2000" fill="hold"/>
                                        <p:tgtEl>
                                          <p:spTgt spid="15"/>
                                        </p:tgtEl>
                                        <p:attrNameLst>
                                          <p:attrName>ppt_h</p:attrName>
                                        </p:attrNameLst>
                                      </p:cBhvr>
                                      <p:tavLst>
                                        <p:tav tm="0">
                                          <p:val>
                                            <p:strVal val="#ppt_h"/>
                                          </p:val>
                                        </p:tav>
                                        <p:tav tm="100000">
                                          <p:val>
                                            <p:strVal val="#ppt_h"/>
                                          </p:val>
                                        </p:tav>
                                      </p:tavLst>
                                    </p:anim>
                                  </p:childTnLst>
                                </p:cTn>
                              </p:par>
                              <p:par>
                                <p:cTn id="39" presetID="45" presetClass="entr" presetSubtype="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2000"/>
                                        <p:tgtEl>
                                          <p:spTgt spid="16"/>
                                        </p:tgtEl>
                                      </p:cBhvr>
                                    </p:animEffect>
                                    <p:anim calcmode="lin" valueType="num">
                                      <p:cBhvr>
                                        <p:cTn id="42" dur="2000" fill="hold"/>
                                        <p:tgtEl>
                                          <p:spTgt spid="16"/>
                                        </p:tgtEl>
                                        <p:attrNameLst>
                                          <p:attrName>ppt_w</p:attrName>
                                        </p:attrNameLst>
                                      </p:cBhvr>
                                      <p:tavLst>
                                        <p:tav tm="0" fmla="#ppt_w*sin(2.5*pi*$)">
                                          <p:val>
                                            <p:fltVal val="0"/>
                                          </p:val>
                                        </p:tav>
                                        <p:tav tm="100000">
                                          <p:val>
                                            <p:fltVal val="1"/>
                                          </p:val>
                                        </p:tav>
                                      </p:tavLst>
                                    </p:anim>
                                    <p:anim calcmode="lin" valueType="num">
                                      <p:cBhvr>
                                        <p:cTn id="43" dur="2000" fill="hold"/>
                                        <p:tgtEl>
                                          <p:spTgt spid="16"/>
                                        </p:tgtEl>
                                        <p:attrNameLst>
                                          <p:attrName>ppt_h</p:attrName>
                                        </p:attrNameLst>
                                      </p:cBhvr>
                                      <p:tavLst>
                                        <p:tav tm="0">
                                          <p:val>
                                            <p:strVal val="#ppt_h"/>
                                          </p:val>
                                        </p:tav>
                                        <p:tav tm="100000">
                                          <p:val>
                                            <p:strVal val="#ppt_h"/>
                                          </p:val>
                                        </p:tav>
                                      </p:tavLst>
                                    </p:anim>
                                  </p:childTnLst>
                                </p:cTn>
                              </p:par>
                              <p:par>
                                <p:cTn id="44" presetID="45" presetClass="entr" presetSubtype="0" fill="hold" grpId="0"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2000"/>
                                        <p:tgtEl>
                                          <p:spTgt spid="17"/>
                                        </p:tgtEl>
                                      </p:cBhvr>
                                    </p:animEffect>
                                    <p:anim calcmode="lin" valueType="num">
                                      <p:cBhvr>
                                        <p:cTn id="47" dur="2000" fill="hold"/>
                                        <p:tgtEl>
                                          <p:spTgt spid="17"/>
                                        </p:tgtEl>
                                        <p:attrNameLst>
                                          <p:attrName>ppt_w</p:attrName>
                                        </p:attrNameLst>
                                      </p:cBhvr>
                                      <p:tavLst>
                                        <p:tav tm="0" fmla="#ppt_w*sin(2.5*pi*$)">
                                          <p:val>
                                            <p:fltVal val="0"/>
                                          </p:val>
                                        </p:tav>
                                        <p:tav tm="100000">
                                          <p:val>
                                            <p:fltVal val="1"/>
                                          </p:val>
                                        </p:tav>
                                      </p:tavLst>
                                    </p:anim>
                                    <p:anim calcmode="lin" valueType="num">
                                      <p:cBhvr>
                                        <p:cTn id="48" dur="2000" fill="hold"/>
                                        <p:tgtEl>
                                          <p:spTgt spid="17"/>
                                        </p:tgtEl>
                                        <p:attrNameLst>
                                          <p:attrName>ppt_h</p:attrName>
                                        </p:attrNameLst>
                                      </p:cBhvr>
                                      <p:tavLst>
                                        <p:tav tm="0">
                                          <p:val>
                                            <p:strVal val="#ppt_h"/>
                                          </p:val>
                                        </p:tav>
                                        <p:tav tm="100000">
                                          <p:val>
                                            <p:strVal val="#ppt_h"/>
                                          </p:val>
                                        </p:tav>
                                      </p:tavLst>
                                    </p:anim>
                                  </p:childTnLst>
                                </p:cTn>
                              </p:par>
                              <p:par>
                                <p:cTn id="49" presetID="45" presetClass="entr" presetSubtype="0"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2000"/>
                                        <p:tgtEl>
                                          <p:spTgt spid="18"/>
                                        </p:tgtEl>
                                      </p:cBhvr>
                                    </p:animEffect>
                                    <p:anim calcmode="lin" valueType="num">
                                      <p:cBhvr>
                                        <p:cTn id="52" dur="2000" fill="hold"/>
                                        <p:tgtEl>
                                          <p:spTgt spid="18"/>
                                        </p:tgtEl>
                                        <p:attrNameLst>
                                          <p:attrName>ppt_w</p:attrName>
                                        </p:attrNameLst>
                                      </p:cBhvr>
                                      <p:tavLst>
                                        <p:tav tm="0" fmla="#ppt_w*sin(2.5*pi*$)">
                                          <p:val>
                                            <p:fltVal val="0"/>
                                          </p:val>
                                        </p:tav>
                                        <p:tav tm="100000">
                                          <p:val>
                                            <p:fltVal val="1"/>
                                          </p:val>
                                        </p:tav>
                                      </p:tavLst>
                                    </p:anim>
                                    <p:anim calcmode="lin" valueType="num">
                                      <p:cBhvr>
                                        <p:cTn id="53" dur="2000" fill="hold"/>
                                        <p:tgtEl>
                                          <p:spTgt spid="18"/>
                                        </p:tgtEl>
                                        <p:attrNameLst>
                                          <p:attrName>ppt_h</p:attrName>
                                        </p:attrNameLst>
                                      </p:cBhvr>
                                      <p:tavLst>
                                        <p:tav tm="0">
                                          <p:val>
                                            <p:strVal val="#ppt_h"/>
                                          </p:val>
                                        </p:tav>
                                        <p:tav tm="100000">
                                          <p:val>
                                            <p:strVal val="#ppt_h"/>
                                          </p:val>
                                        </p:tav>
                                      </p:tavLst>
                                    </p:anim>
                                  </p:childTnLst>
                                </p:cTn>
                              </p:par>
                              <p:par>
                                <p:cTn id="54" presetID="45" presetClass="entr" presetSubtype="0" fill="hold" grpId="0" nodeType="with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2000"/>
                                        <p:tgtEl>
                                          <p:spTgt spid="19"/>
                                        </p:tgtEl>
                                      </p:cBhvr>
                                    </p:animEffect>
                                    <p:anim calcmode="lin" valueType="num">
                                      <p:cBhvr>
                                        <p:cTn id="57" dur="2000" fill="hold"/>
                                        <p:tgtEl>
                                          <p:spTgt spid="19"/>
                                        </p:tgtEl>
                                        <p:attrNameLst>
                                          <p:attrName>ppt_w</p:attrName>
                                        </p:attrNameLst>
                                      </p:cBhvr>
                                      <p:tavLst>
                                        <p:tav tm="0" fmla="#ppt_w*sin(2.5*pi*$)">
                                          <p:val>
                                            <p:fltVal val="0"/>
                                          </p:val>
                                        </p:tav>
                                        <p:tav tm="100000">
                                          <p:val>
                                            <p:fltVal val="1"/>
                                          </p:val>
                                        </p:tav>
                                      </p:tavLst>
                                    </p:anim>
                                    <p:anim calcmode="lin" valueType="num">
                                      <p:cBhvr>
                                        <p:cTn id="58" dur="2000" fill="hold"/>
                                        <p:tgtEl>
                                          <p:spTgt spid="1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28" grpId="0" animBg="1"/>
      <p:bldP spid="13" grpId="0" animBg="1"/>
      <p:bldP spid="14" grpId="0" animBg="1"/>
      <p:bldP spid="15" grpId="0" animBg="1"/>
      <p:bldP spid="16" grpId="0" animBg="1"/>
      <p:bldP spid="17" grpId="0" animBg="1"/>
      <p:bldP spid="18" grpId="0" animBg="1"/>
      <p:bldP spid="1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A8766C68-33D5-4605-8ADC-80A987CE8740}"/>
              </a:ext>
            </a:extLst>
          </p:cNvPr>
          <p:cNvSpPr/>
          <p:nvPr/>
        </p:nvSpPr>
        <p:spPr>
          <a:xfrm>
            <a:off x="0" y="0"/>
            <a:ext cx="12192000" cy="624625"/>
          </a:xfrm>
          <a:prstGeom prst="rect">
            <a:avLst/>
          </a:prstGeom>
          <a:gradFill flip="none" rotWithShape="1">
            <a:gsLst>
              <a:gs pos="0">
                <a:srgbClr val="ABE9FF">
                  <a:shade val="30000"/>
                  <a:satMod val="115000"/>
                </a:srgbClr>
              </a:gs>
              <a:gs pos="50000">
                <a:srgbClr val="ABE9FF">
                  <a:shade val="67500"/>
                  <a:satMod val="115000"/>
                </a:srgbClr>
              </a:gs>
              <a:gs pos="100000">
                <a:srgbClr val="ABE9FF">
                  <a:shade val="100000"/>
                  <a:satMod val="11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800" dirty="0">
                <a:solidFill>
                  <a:schemeClr val="tx1"/>
                </a:solidFill>
                <a:latin typeface="Arial Black" panose="020B0A04020102020204" pitchFamily="34" charset="0"/>
              </a:rPr>
              <a:t> NÜFUSUMUZ</a:t>
            </a:r>
          </a:p>
        </p:txBody>
      </p:sp>
      <p:sp>
        <p:nvSpPr>
          <p:cNvPr id="3" name="Metin kutusu 2">
            <a:extLst>
              <a:ext uri="{FF2B5EF4-FFF2-40B4-BE49-F238E27FC236}">
                <a16:creationId xmlns:a16="http://schemas.microsoft.com/office/drawing/2014/main" id="{F9DDEDCF-4E00-4AC0-8C51-D0EC90ACD164}"/>
              </a:ext>
            </a:extLst>
          </p:cNvPr>
          <p:cNvSpPr txBox="1"/>
          <p:nvPr/>
        </p:nvSpPr>
        <p:spPr>
          <a:xfrm>
            <a:off x="230778" y="958124"/>
            <a:ext cx="4456861" cy="461665"/>
          </a:xfrm>
          <a:prstGeom prst="rect">
            <a:avLst/>
          </a:prstGeom>
          <a:noFill/>
        </p:spPr>
        <p:txBody>
          <a:bodyPr wrap="none" rtlCol="0">
            <a:spAutoFit/>
          </a:bodyPr>
          <a:lstStyle/>
          <a:p>
            <a:r>
              <a:rPr lang="tr-TR" sz="2400" b="1" dirty="0">
                <a:solidFill>
                  <a:srgbClr val="FF0000"/>
                </a:solidFill>
                <a:latin typeface="Arial Black" panose="020B0A04020102020204" pitchFamily="34" charset="0"/>
              </a:rPr>
              <a:t>Bazı İllerimizin Özellikleri</a:t>
            </a:r>
          </a:p>
        </p:txBody>
      </p:sp>
      <p:pic>
        <p:nvPicPr>
          <p:cNvPr id="6" name="Resim 5">
            <a:extLst>
              <a:ext uri="{FF2B5EF4-FFF2-40B4-BE49-F238E27FC236}">
                <a16:creationId xmlns:a16="http://schemas.microsoft.com/office/drawing/2014/main" id="{0228C4AA-816C-4924-8048-CDABA41737C7}"/>
              </a:ext>
            </a:extLst>
          </p:cNvPr>
          <p:cNvPicPr>
            <a:picLocks noChangeAspect="1"/>
          </p:cNvPicPr>
          <p:nvPr/>
        </p:nvPicPr>
        <p:blipFill rotWithShape="1">
          <a:blip r:embed="rId2"/>
          <a:srcRect t="7483" b="9444"/>
          <a:stretch/>
        </p:blipFill>
        <p:spPr>
          <a:xfrm>
            <a:off x="314490" y="1753288"/>
            <a:ext cx="2663120" cy="1481586"/>
          </a:xfrm>
          <a:prstGeom prst="rect">
            <a:avLst/>
          </a:prstGeom>
        </p:spPr>
      </p:pic>
      <p:sp>
        <p:nvSpPr>
          <p:cNvPr id="8" name="Metin kutusu 7">
            <a:extLst>
              <a:ext uri="{FF2B5EF4-FFF2-40B4-BE49-F238E27FC236}">
                <a16:creationId xmlns:a16="http://schemas.microsoft.com/office/drawing/2014/main" id="{41CC07AF-A453-4B65-A0B8-32D77EA6B9B7}"/>
              </a:ext>
            </a:extLst>
          </p:cNvPr>
          <p:cNvSpPr txBox="1"/>
          <p:nvPr/>
        </p:nvSpPr>
        <p:spPr>
          <a:xfrm>
            <a:off x="3119907" y="1584959"/>
            <a:ext cx="2250583" cy="523220"/>
          </a:xfrm>
          <a:prstGeom prst="rect">
            <a:avLst/>
          </a:prstGeom>
          <a:noFill/>
        </p:spPr>
        <p:txBody>
          <a:bodyPr wrap="square">
            <a:spAutoFit/>
          </a:bodyPr>
          <a:lstStyle/>
          <a:p>
            <a:r>
              <a:rPr lang="tr-TR" sz="2800" b="1" i="0" u="none" strike="noStrike" baseline="0" dirty="0">
                <a:solidFill>
                  <a:srgbClr val="0066FF"/>
                </a:solidFill>
                <a:latin typeface="Arial Black" panose="020B0A04020102020204" pitchFamily="34" charset="0"/>
              </a:rPr>
              <a:t>Zonguldak</a:t>
            </a:r>
            <a:endParaRPr lang="tr-TR" sz="2800" dirty="0">
              <a:solidFill>
                <a:srgbClr val="0066FF"/>
              </a:solidFill>
              <a:latin typeface="Arial Black" panose="020B0A04020102020204" pitchFamily="34" charset="0"/>
            </a:endParaRPr>
          </a:p>
        </p:txBody>
      </p:sp>
      <p:sp>
        <p:nvSpPr>
          <p:cNvPr id="10" name="Metin kutusu 9">
            <a:extLst>
              <a:ext uri="{FF2B5EF4-FFF2-40B4-BE49-F238E27FC236}">
                <a16:creationId xmlns:a16="http://schemas.microsoft.com/office/drawing/2014/main" id="{87D366B2-F689-4D80-B9B1-22165459A159}"/>
              </a:ext>
            </a:extLst>
          </p:cNvPr>
          <p:cNvSpPr txBox="1"/>
          <p:nvPr/>
        </p:nvSpPr>
        <p:spPr>
          <a:xfrm>
            <a:off x="3119907" y="2206408"/>
            <a:ext cx="7765929" cy="1143070"/>
          </a:xfrm>
          <a:prstGeom prst="rect">
            <a:avLst/>
          </a:prstGeom>
          <a:noFill/>
        </p:spPr>
        <p:txBody>
          <a:bodyPr wrap="square">
            <a:spAutoFit/>
          </a:bodyPr>
          <a:lstStyle/>
          <a:p>
            <a:pPr algn="l">
              <a:lnSpc>
                <a:spcPct val="150000"/>
              </a:lnSpc>
            </a:pPr>
            <a:r>
              <a:rPr lang="tr-TR" sz="2400" b="1" i="0" u="none" strike="noStrike" baseline="0" dirty="0">
                <a:solidFill>
                  <a:srgbClr val="C00000"/>
                </a:solidFill>
              </a:rPr>
              <a:t>Nüfusu: </a:t>
            </a:r>
            <a:r>
              <a:rPr lang="tr-TR" sz="2400" b="0" i="0" u="none" strike="noStrike" baseline="0" dirty="0"/>
              <a:t>596.892</a:t>
            </a:r>
          </a:p>
          <a:p>
            <a:pPr algn="l">
              <a:lnSpc>
                <a:spcPct val="150000"/>
              </a:lnSpc>
            </a:pPr>
            <a:r>
              <a:rPr lang="tr-TR" sz="2400" b="1" i="0" u="none" strike="noStrike" baseline="0" dirty="0">
                <a:solidFill>
                  <a:srgbClr val="C00000"/>
                </a:solidFill>
              </a:rPr>
              <a:t>Yüz ölçümü: </a:t>
            </a:r>
            <a:r>
              <a:rPr lang="tr-TR" sz="2400" b="0" i="0" u="none" strike="noStrike" baseline="0" dirty="0"/>
              <a:t>3.310 km²</a:t>
            </a:r>
          </a:p>
        </p:txBody>
      </p:sp>
      <p:sp>
        <p:nvSpPr>
          <p:cNvPr id="12" name="Metin kutusu 11">
            <a:extLst>
              <a:ext uri="{FF2B5EF4-FFF2-40B4-BE49-F238E27FC236}">
                <a16:creationId xmlns:a16="http://schemas.microsoft.com/office/drawing/2014/main" id="{F47E8D64-ACC4-4EA0-AC54-60887D235D25}"/>
              </a:ext>
            </a:extLst>
          </p:cNvPr>
          <p:cNvSpPr txBox="1"/>
          <p:nvPr/>
        </p:nvSpPr>
        <p:spPr>
          <a:xfrm>
            <a:off x="272634" y="3429000"/>
            <a:ext cx="11646732" cy="1200329"/>
          </a:xfrm>
          <a:prstGeom prst="rect">
            <a:avLst/>
          </a:prstGeom>
          <a:noFill/>
        </p:spPr>
        <p:txBody>
          <a:bodyPr wrap="square">
            <a:spAutoFit/>
          </a:bodyPr>
          <a:lstStyle/>
          <a:p>
            <a:r>
              <a:rPr lang="tr-TR" sz="2400" b="1" i="0" u="none" strike="noStrike" baseline="0" dirty="0">
                <a:solidFill>
                  <a:srgbClr val="C00000"/>
                </a:solidFill>
              </a:rPr>
              <a:t>İklimi: </a:t>
            </a:r>
            <a:r>
              <a:rPr lang="tr-TR" sz="2400" b="0" i="0" u="none" strike="noStrike" baseline="0" dirty="0"/>
              <a:t>Zonguldak ili, ılıman Karadeniz ikliminin etkisi</a:t>
            </a:r>
            <a:r>
              <a:rPr lang="tr-TR" sz="2400" dirty="0"/>
              <a:t> </a:t>
            </a:r>
            <a:r>
              <a:rPr lang="tr-TR" sz="2400" b="0" i="0" u="none" strike="noStrike" baseline="0" dirty="0"/>
              <a:t>altındadır. Her mevsimi yağışlı ve ılık olan Zonguldak’ta </a:t>
            </a:r>
            <a:r>
              <a:rPr lang="nb-NO" sz="2400" b="0" i="0" u="none" strike="noStrike" baseline="0" dirty="0"/>
              <a:t>kurak mevsime rastlanmamaktadır. En fazla</a:t>
            </a:r>
            <a:r>
              <a:rPr lang="tr-TR" sz="2400" b="0" i="0" u="none" strike="noStrike" baseline="0" dirty="0"/>
              <a:t> yağış, sonbahar ve kış mevsimlerinde görülür.</a:t>
            </a:r>
            <a:endParaRPr lang="tr-TR" sz="2400" dirty="0"/>
          </a:p>
        </p:txBody>
      </p:sp>
      <p:sp>
        <p:nvSpPr>
          <p:cNvPr id="14" name="Metin kutusu 13">
            <a:extLst>
              <a:ext uri="{FF2B5EF4-FFF2-40B4-BE49-F238E27FC236}">
                <a16:creationId xmlns:a16="http://schemas.microsoft.com/office/drawing/2014/main" id="{172714A2-1D20-4F50-AC25-FC29C2384073}"/>
              </a:ext>
            </a:extLst>
          </p:cNvPr>
          <p:cNvSpPr txBox="1"/>
          <p:nvPr/>
        </p:nvSpPr>
        <p:spPr>
          <a:xfrm>
            <a:off x="272634" y="6359645"/>
            <a:ext cx="11646732" cy="461665"/>
          </a:xfrm>
          <a:prstGeom prst="rect">
            <a:avLst/>
          </a:prstGeom>
          <a:noFill/>
        </p:spPr>
        <p:txBody>
          <a:bodyPr wrap="square">
            <a:spAutoFit/>
          </a:bodyPr>
          <a:lstStyle/>
          <a:p>
            <a:pPr algn="l"/>
            <a:r>
              <a:rPr lang="tr-TR" sz="2400" b="1" i="0" u="none" strike="noStrike" baseline="0" dirty="0">
                <a:solidFill>
                  <a:srgbClr val="C00000"/>
                </a:solidFill>
              </a:rPr>
              <a:t>Ekonomisi: </a:t>
            </a:r>
            <a:r>
              <a:rPr lang="tr-TR" sz="2400" b="0" i="0" u="none" strike="noStrike" baseline="0" dirty="0"/>
              <a:t>Türkiye’nin önemli taş kömürü havzasına sahiptir.</a:t>
            </a:r>
            <a:endParaRPr lang="tr-TR" sz="2400" dirty="0"/>
          </a:p>
        </p:txBody>
      </p:sp>
      <p:sp>
        <p:nvSpPr>
          <p:cNvPr id="16" name="Metin kutusu 15">
            <a:extLst>
              <a:ext uri="{FF2B5EF4-FFF2-40B4-BE49-F238E27FC236}">
                <a16:creationId xmlns:a16="http://schemas.microsoft.com/office/drawing/2014/main" id="{F6C247C7-6EF6-4BE3-A853-7914073F952A}"/>
              </a:ext>
            </a:extLst>
          </p:cNvPr>
          <p:cNvSpPr txBox="1"/>
          <p:nvPr/>
        </p:nvSpPr>
        <p:spPr>
          <a:xfrm>
            <a:off x="272634" y="4709657"/>
            <a:ext cx="11720817" cy="1569660"/>
          </a:xfrm>
          <a:prstGeom prst="rect">
            <a:avLst/>
          </a:prstGeom>
          <a:noFill/>
        </p:spPr>
        <p:txBody>
          <a:bodyPr wrap="square">
            <a:spAutoFit/>
          </a:bodyPr>
          <a:lstStyle/>
          <a:p>
            <a:pPr algn="l"/>
            <a:r>
              <a:rPr lang="tr-TR" sz="2400" b="1" i="0" u="none" strike="noStrike" baseline="0" dirty="0">
                <a:solidFill>
                  <a:srgbClr val="C00000"/>
                </a:solidFill>
              </a:rPr>
              <a:t>Yeryüzü şekilleri: </a:t>
            </a:r>
            <a:r>
              <a:rPr lang="tr-TR" sz="2400" b="0" i="0" u="none" strike="noStrike" baseline="0" dirty="0"/>
              <a:t>Zonguldak ili, çok engebeli bir arazi yapısına sahiptir. Akarsu vadileriyle yer yer derin bir biçimde parçalanmış olan il toprakları, orta yükseklikteki dağlık alanlardan oluşur. Topraklarının yarısından fazlası ormanlarla kaplıdır. Maden kaynaklarına sahip olması Zonguldak ilinin yerleşim yeri olarak tercih edilmesini sağlamıştır.</a:t>
            </a:r>
          </a:p>
        </p:txBody>
      </p:sp>
    </p:spTree>
    <p:extLst>
      <p:ext uri="{BB962C8B-B14F-4D97-AF65-F5344CB8AC3E}">
        <p14:creationId xmlns:p14="http://schemas.microsoft.com/office/powerpoint/2010/main" val="2922155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10" grpId="0"/>
      <p:bldP spid="12" grpId="0"/>
      <p:bldP spid="14" grpId="0"/>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A8766C68-33D5-4605-8ADC-80A987CE8740}"/>
              </a:ext>
            </a:extLst>
          </p:cNvPr>
          <p:cNvSpPr/>
          <p:nvPr/>
        </p:nvSpPr>
        <p:spPr>
          <a:xfrm>
            <a:off x="0" y="0"/>
            <a:ext cx="12192000" cy="624625"/>
          </a:xfrm>
          <a:prstGeom prst="rect">
            <a:avLst/>
          </a:prstGeom>
          <a:gradFill flip="none" rotWithShape="1">
            <a:gsLst>
              <a:gs pos="0">
                <a:srgbClr val="ABE9FF">
                  <a:shade val="30000"/>
                  <a:satMod val="115000"/>
                </a:srgbClr>
              </a:gs>
              <a:gs pos="50000">
                <a:srgbClr val="ABE9FF">
                  <a:shade val="67500"/>
                  <a:satMod val="115000"/>
                </a:srgbClr>
              </a:gs>
              <a:gs pos="100000">
                <a:srgbClr val="ABE9FF">
                  <a:shade val="100000"/>
                  <a:satMod val="11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800" dirty="0">
                <a:solidFill>
                  <a:schemeClr val="tx1"/>
                </a:solidFill>
                <a:latin typeface="Arial Black" panose="020B0A04020102020204" pitchFamily="34" charset="0"/>
              </a:rPr>
              <a:t> NÜFUSUMUZ</a:t>
            </a:r>
          </a:p>
        </p:txBody>
      </p:sp>
      <p:sp>
        <p:nvSpPr>
          <p:cNvPr id="3" name="Metin kutusu 2">
            <a:extLst>
              <a:ext uri="{FF2B5EF4-FFF2-40B4-BE49-F238E27FC236}">
                <a16:creationId xmlns:a16="http://schemas.microsoft.com/office/drawing/2014/main" id="{CADA171D-F2D6-4AA3-9E19-7C2A46579C54}"/>
              </a:ext>
            </a:extLst>
          </p:cNvPr>
          <p:cNvSpPr txBox="1"/>
          <p:nvPr/>
        </p:nvSpPr>
        <p:spPr>
          <a:xfrm>
            <a:off x="230778" y="958124"/>
            <a:ext cx="4456861" cy="461665"/>
          </a:xfrm>
          <a:prstGeom prst="rect">
            <a:avLst/>
          </a:prstGeom>
          <a:noFill/>
        </p:spPr>
        <p:txBody>
          <a:bodyPr wrap="none" rtlCol="0">
            <a:spAutoFit/>
          </a:bodyPr>
          <a:lstStyle/>
          <a:p>
            <a:r>
              <a:rPr lang="tr-TR" sz="2400" b="1" dirty="0">
                <a:solidFill>
                  <a:srgbClr val="FF0000"/>
                </a:solidFill>
                <a:latin typeface="Arial Black" panose="020B0A04020102020204" pitchFamily="34" charset="0"/>
              </a:rPr>
              <a:t>Bazı İllerimizin Özellikleri</a:t>
            </a:r>
          </a:p>
        </p:txBody>
      </p:sp>
      <p:sp>
        <p:nvSpPr>
          <p:cNvPr id="4" name="Metin kutusu 3">
            <a:extLst>
              <a:ext uri="{FF2B5EF4-FFF2-40B4-BE49-F238E27FC236}">
                <a16:creationId xmlns:a16="http://schemas.microsoft.com/office/drawing/2014/main" id="{1A998FD8-42EE-4F3F-8F7C-F20FE2725A1D}"/>
              </a:ext>
            </a:extLst>
          </p:cNvPr>
          <p:cNvSpPr txBox="1"/>
          <p:nvPr/>
        </p:nvSpPr>
        <p:spPr>
          <a:xfrm>
            <a:off x="3119907" y="1584959"/>
            <a:ext cx="2250583" cy="523220"/>
          </a:xfrm>
          <a:prstGeom prst="rect">
            <a:avLst/>
          </a:prstGeom>
          <a:noFill/>
        </p:spPr>
        <p:txBody>
          <a:bodyPr wrap="square">
            <a:spAutoFit/>
          </a:bodyPr>
          <a:lstStyle/>
          <a:p>
            <a:r>
              <a:rPr lang="tr-TR" sz="2800" b="1" i="0" u="none" strike="noStrike" baseline="0" dirty="0">
                <a:solidFill>
                  <a:srgbClr val="0066FF"/>
                </a:solidFill>
                <a:latin typeface="Arial Black" panose="020B0A04020102020204" pitchFamily="34" charset="0"/>
              </a:rPr>
              <a:t>Kocaeli</a:t>
            </a:r>
            <a:endParaRPr lang="tr-TR" sz="2800" dirty="0">
              <a:solidFill>
                <a:srgbClr val="0066FF"/>
              </a:solidFill>
              <a:latin typeface="Arial Black" panose="020B0A04020102020204" pitchFamily="34" charset="0"/>
            </a:endParaRPr>
          </a:p>
        </p:txBody>
      </p:sp>
      <p:pic>
        <p:nvPicPr>
          <p:cNvPr id="6" name="Resim 5">
            <a:extLst>
              <a:ext uri="{FF2B5EF4-FFF2-40B4-BE49-F238E27FC236}">
                <a16:creationId xmlns:a16="http://schemas.microsoft.com/office/drawing/2014/main" id="{B8D244CA-F063-44F5-9F39-32F890D79B11}"/>
              </a:ext>
            </a:extLst>
          </p:cNvPr>
          <p:cNvPicPr>
            <a:picLocks noChangeAspect="1"/>
          </p:cNvPicPr>
          <p:nvPr/>
        </p:nvPicPr>
        <p:blipFill rotWithShape="1">
          <a:blip r:embed="rId2"/>
          <a:srcRect t="10028" b="5883"/>
          <a:stretch/>
        </p:blipFill>
        <p:spPr>
          <a:xfrm>
            <a:off x="230778" y="1750325"/>
            <a:ext cx="2658608" cy="1497170"/>
          </a:xfrm>
          <a:prstGeom prst="rect">
            <a:avLst/>
          </a:prstGeom>
        </p:spPr>
      </p:pic>
      <p:sp>
        <p:nvSpPr>
          <p:cNvPr id="9" name="Metin kutusu 8">
            <a:extLst>
              <a:ext uri="{FF2B5EF4-FFF2-40B4-BE49-F238E27FC236}">
                <a16:creationId xmlns:a16="http://schemas.microsoft.com/office/drawing/2014/main" id="{4DD441C0-6477-4812-A927-13062D33B0F5}"/>
              </a:ext>
            </a:extLst>
          </p:cNvPr>
          <p:cNvSpPr txBox="1"/>
          <p:nvPr/>
        </p:nvSpPr>
        <p:spPr>
          <a:xfrm>
            <a:off x="3119907" y="2108179"/>
            <a:ext cx="6098146" cy="1143070"/>
          </a:xfrm>
          <a:prstGeom prst="rect">
            <a:avLst/>
          </a:prstGeom>
          <a:noFill/>
        </p:spPr>
        <p:txBody>
          <a:bodyPr wrap="square">
            <a:spAutoFit/>
          </a:bodyPr>
          <a:lstStyle/>
          <a:p>
            <a:pPr algn="l">
              <a:lnSpc>
                <a:spcPct val="150000"/>
              </a:lnSpc>
            </a:pPr>
            <a:r>
              <a:rPr lang="tr-TR" sz="2400" b="1" i="0" u="none" strike="noStrike" baseline="0" dirty="0">
                <a:solidFill>
                  <a:srgbClr val="C00000"/>
                </a:solidFill>
              </a:rPr>
              <a:t>Nüfusu: </a:t>
            </a:r>
            <a:r>
              <a:rPr lang="tr-TR" sz="2400" b="0" i="0" u="none" strike="noStrike" baseline="0" dirty="0"/>
              <a:t>1.883.270</a:t>
            </a:r>
          </a:p>
          <a:p>
            <a:pPr algn="l">
              <a:lnSpc>
                <a:spcPct val="150000"/>
              </a:lnSpc>
            </a:pPr>
            <a:r>
              <a:rPr lang="tr-TR" sz="2400" b="1" i="0" u="none" strike="noStrike" baseline="0" dirty="0">
                <a:solidFill>
                  <a:srgbClr val="C00000"/>
                </a:solidFill>
              </a:rPr>
              <a:t>Yüz ölçümü: </a:t>
            </a:r>
            <a:r>
              <a:rPr lang="tr-TR" sz="2400" b="0" i="0" u="none" strike="noStrike" baseline="0" dirty="0"/>
              <a:t>3.505 km²</a:t>
            </a:r>
            <a:endParaRPr lang="tr-TR" sz="2400" dirty="0"/>
          </a:p>
        </p:txBody>
      </p:sp>
      <p:sp>
        <p:nvSpPr>
          <p:cNvPr id="11" name="Metin kutusu 10">
            <a:extLst>
              <a:ext uri="{FF2B5EF4-FFF2-40B4-BE49-F238E27FC236}">
                <a16:creationId xmlns:a16="http://schemas.microsoft.com/office/drawing/2014/main" id="{F69ADE3E-72FD-4D08-8BCF-3588019E0BBB}"/>
              </a:ext>
            </a:extLst>
          </p:cNvPr>
          <p:cNvSpPr txBox="1"/>
          <p:nvPr/>
        </p:nvSpPr>
        <p:spPr>
          <a:xfrm>
            <a:off x="230777" y="3429000"/>
            <a:ext cx="11868923" cy="830997"/>
          </a:xfrm>
          <a:prstGeom prst="rect">
            <a:avLst/>
          </a:prstGeom>
          <a:noFill/>
        </p:spPr>
        <p:txBody>
          <a:bodyPr wrap="square">
            <a:spAutoFit/>
          </a:bodyPr>
          <a:lstStyle/>
          <a:p>
            <a:pPr algn="l"/>
            <a:r>
              <a:rPr lang="tr-TR" sz="2400" b="1" i="0" u="none" strike="noStrike" baseline="0" dirty="0">
                <a:solidFill>
                  <a:srgbClr val="C00000"/>
                </a:solidFill>
              </a:rPr>
              <a:t>İklimi: </a:t>
            </a:r>
            <a:r>
              <a:rPr lang="tr-TR" sz="2400" b="0" i="0" u="none" strike="noStrike" baseline="0" dirty="0"/>
              <a:t>Karadeniz iklimi ile Akdeniz iklimi arasında bir geçiş iklimi özelliği gösterir. Kışlar kısmen ılık ve yağışlı, yazlar sıcak ve az yağışlı geçer.</a:t>
            </a:r>
            <a:endParaRPr lang="tr-TR" sz="2400" dirty="0"/>
          </a:p>
        </p:txBody>
      </p:sp>
      <p:sp>
        <p:nvSpPr>
          <p:cNvPr id="13" name="Metin kutusu 12">
            <a:extLst>
              <a:ext uri="{FF2B5EF4-FFF2-40B4-BE49-F238E27FC236}">
                <a16:creationId xmlns:a16="http://schemas.microsoft.com/office/drawing/2014/main" id="{F92B5FEF-296B-4189-9232-6CD2B77954DD}"/>
              </a:ext>
            </a:extLst>
          </p:cNvPr>
          <p:cNvSpPr txBox="1"/>
          <p:nvPr/>
        </p:nvSpPr>
        <p:spPr>
          <a:xfrm>
            <a:off x="230777" y="4297544"/>
            <a:ext cx="11810969" cy="1569660"/>
          </a:xfrm>
          <a:prstGeom prst="rect">
            <a:avLst/>
          </a:prstGeom>
          <a:noFill/>
        </p:spPr>
        <p:txBody>
          <a:bodyPr wrap="square">
            <a:spAutoFit/>
          </a:bodyPr>
          <a:lstStyle/>
          <a:p>
            <a:pPr algn="l"/>
            <a:r>
              <a:rPr lang="tr-TR" sz="2400" b="1" i="0" u="none" strike="noStrike" baseline="0" dirty="0">
                <a:solidFill>
                  <a:srgbClr val="C00000"/>
                </a:solidFill>
              </a:rPr>
              <a:t>Yeryüzü şekilleri: </a:t>
            </a:r>
            <a:r>
              <a:rPr lang="tr-TR" sz="2400" b="0" i="0" u="none" strike="noStrike" baseline="0" dirty="0"/>
              <a:t>Doğal bir liman olan İzmit Körfezi, işlek bir deniz yoludur. Yerleşime uygundur. Bitki örtüsü Akdeniz ve Karadeniz iklimi özelliğini taşır. İklimi, ticaret yolları üzerinde olması, denize kıyısı olması, sanayi ve teknolojinin gelişmiş olması Kocaeli’nin nüfusunu artıran nedenlerdendir.</a:t>
            </a:r>
            <a:endParaRPr lang="tr-TR" sz="2400" dirty="0"/>
          </a:p>
        </p:txBody>
      </p:sp>
      <p:sp>
        <p:nvSpPr>
          <p:cNvPr id="15" name="Metin kutusu 14">
            <a:extLst>
              <a:ext uri="{FF2B5EF4-FFF2-40B4-BE49-F238E27FC236}">
                <a16:creationId xmlns:a16="http://schemas.microsoft.com/office/drawing/2014/main" id="{83789425-123E-44BE-BACE-A0E3C458423E}"/>
              </a:ext>
            </a:extLst>
          </p:cNvPr>
          <p:cNvSpPr txBox="1"/>
          <p:nvPr/>
        </p:nvSpPr>
        <p:spPr>
          <a:xfrm>
            <a:off x="230776" y="5899876"/>
            <a:ext cx="11810969" cy="830997"/>
          </a:xfrm>
          <a:prstGeom prst="rect">
            <a:avLst/>
          </a:prstGeom>
          <a:noFill/>
        </p:spPr>
        <p:txBody>
          <a:bodyPr wrap="square">
            <a:spAutoFit/>
          </a:bodyPr>
          <a:lstStyle/>
          <a:p>
            <a:pPr algn="l"/>
            <a:r>
              <a:rPr lang="tr-TR" sz="2400" b="1" i="0" u="none" strike="noStrike" baseline="0" dirty="0">
                <a:solidFill>
                  <a:srgbClr val="C00000"/>
                </a:solidFill>
              </a:rPr>
              <a:t>Ekonomisi: </a:t>
            </a:r>
            <a:r>
              <a:rPr lang="tr-TR" sz="2400" b="0" i="0" u="none" strike="noStrike" baseline="0" dirty="0"/>
              <a:t>Sanayinin en yoğun olduğu illerimizdendir. Kocaeli’nin sanayileşmesinde en önemli etken, gelişmiş bir ulaşım ağına sahip olmasıdır.</a:t>
            </a:r>
            <a:endParaRPr lang="tr-TR" sz="2400" dirty="0"/>
          </a:p>
        </p:txBody>
      </p:sp>
      <p:pic>
        <p:nvPicPr>
          <p:cNvPr id="7" name="Resim 6">
            <a:extLst>
              <a:ext uri="{FF2B5EF4-FFF2-40B4-BE49-F238E27FC236}">
                <a16:creationId xmlns:a16="http://schemas.microsoft.com/office/drawing/2014/main" id="{E67A1930-EC84-43AC-B17B-734C47D8508A}"/>
              </a:ext>
            </a:extLst>
          </p:cNvPr>
          <p:cNvPicPr>
            <a:picLocks noChangeAspect="1"/>
          </p:cNvPicPr>
          <p:nvPr/>
        </p:nvPicPr>
        <p:blipFill rotWithShape="1">
          <a:blip r:embed="rId3"/>
          <a:srcRect t="4072" b="11840"/>
          <a:stretch/>
        </p:blipFill>
        <p:spPr>
          <a:xfrm>
            <a:off x="230776" y="1750325"/>
            <a:ext cx="2658608" cy="1497170"/>
          </a:xfrm>
          <a:prstGeom prst="rect">
            <a:avLst/>
          </a:prstGeom>
        </p:spPr>
      </p:pic>
    </p:spTree>
    <p:extLst>
      <p:ext uri="{BB962C8B-B14F-4D97-AF65-F5344CB8AC3E}">
        <p14:creationId xmlns:p14="http://schemas.microsoft.com/office/powerpoint/2010/main" val="2401531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1" grpId="0"/>
      <p:bldP spid="13" grpId="0"/>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A8766C68-33D5-4605-8ADC-80A987CE8740}"/>
              </a:ext>
            </a:extLst>
          </p:cNvPr>
          <p:cNvSpPr/>
          <p:nvPr/>
        </p:nvSpPr>
        <p:spPr>
          <a:xfrm>
            <a:off x="0" y="0"/>
            <a:ext cx="12192000" cy="624625"/>
          </a:xfrm>
          <a:prstGeom prst="rect">
            <a:avLst/>
          </a:prstGeom>
          <a:gradFill flip="none" rotWithShape="1">
            <a:gsLst>
              <a:gs pos="0">
                <a:srgbClr val="ABE9FF">
                  <a:shade val="30000"/>
                  <a:satMod val="115000"/>
                </a:srgbClr>
              </a:gs>
              <a:gs pos="50000">
                <a:srgbClr val="ABE9FF">
                  <a:shade val="67500"/>
                  <a:satMod val="115000"/>
                </a:srgbClr>
              </a:gs>
              <a:gs pos="100000">
                <a:srgbClr val="ABE9FF">
                  <a:shade val="100000"/>
                  <a:satMod val="11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800" dirty="0">
                <a:solidFill>
                  <a:schemeClr val="tx1"/>
                </a:solidFill>
                <a:latin typeface="Arial Black" panose="020B0A04020102020204" pitchFamily="34" charset="0"/>
              </a:rPr>
              <a:t> NÜFUSUMUZ</a:t>
            </a:r>
          </a:p>
        </p:txBody>
      </p:sp>
      <p:sp>
        <p:nvSpPr>
          <p:cNvPr id="3" name="Metin kutusu 2">
            <a:extLst>
              <a:ext uri="{FF2B5EF4-FFF2-40B4-BE49-F238E27FC236}">
                <a16:creationId xmlns:a16="http://schemas.microsoft.com/office/drawing/2014/main" id="{E62073A5-44D9-4209-BB3F-CD7FB8934340}"/>
              </a:ext>
            </a:extLst>
          </p:cNvPr>
          <p:cNvSpPr txBox="1"/>
          <p:nvPr/>
        </p:nvSpPr>
        <p:spPr>
          <a:xfrm>
            <a:off x="230778" y="958124"/>
            <a:ext cx="4456861" cy="461665"/>
          </a:xfrm>
          <a:prstGeom prst="rect">
            <a:avLst/>
          </a:prstGeom>
          <a:noFill/>
        </p:spPr>
        <p:txBody>
          <a:bodyPr wrap="none" rtlCol="0">
            <a:spAutoFit/>
          </a:bodyPr>
          <a:lstStyle/>
          <a:p>
            <a:r>
              <a:rPr lang="tr-TR" sz="2400" b="1" dirty="0">
                <a:solidFill>
                  <a:srgbClr val="FF0000"/>
                </a:solidFill>
                <a:latin typeface="Arial Black" panose="020B0A04020102020204" pitchFamily="34" charset="0"/>
              </a:rPr>
              <a:t>Bazı İllerimizin Özellikleri</a:t>
            </a:r>
          </a:p>
        </p:txBody>
      </p:sp>
      <p:sp>
        <p:nvSpPr>
          <p:cNvPr id="4" name="Metin kutusu 3">
            <a:extLst>
              <a:ext uri="{FF2B5EF4-FFF2-40B4-BE49-F238E27FC236}">
                <a16:creationId xmlns:a16="http://schemas.microsoft.com/office/drawing/2014/main" id="{4E0954F9-8300-4C10-B733-15B67644EE38}"/>
              </a:ext>
            </a:extLst>
          </p:cNvPr>
          <p:cNvSpPr txBox="1"/>
          <p:nvPr/>
        </p:nvSpPr>
        <p:spPr>
          <a:xfrm>
            <a:off x="3119907" y="1584959"/>
            <a:ext cx="2076717" cy="523220"/>
          </a:xfrm>
          <a:prstGeom prst="rect">
            <a:avLst/>
          </a:prstGeom>
          <a:noFill/>
        </p:spPr>
        <p:txBody>
          <a:bodyPr wrap="square">
            <a:spAutoFit/>
          </a:bodyPr>
          <a:lstStyle/>
          <a:p>
            <a:r>
              <a:rPr lang="tr-TR" sz="2800" b="1" i="0" u="none" strike="noStrike" baseline="0" dirty="0">
                <a:solidFill>
                  <a:srgbClr val="0066FF"/>
                </a:solidFill>
                <a:latin typeface="Arial Black" panose="020B0A04020102020204" pitchFamily="34" charset="0"/>
              </a:rPr>
              <a:t>Antalya</a:t>
            </a:r>
            <a:endParaRPr lang="tr-TR" sz="2800" dirty="0">
              <a:solidFill>
                <a:srgbClr val="0066FF"/>
              </a:solidFill>
              <a:latin typeface="Arial Black" panose="020B0A04020102020204" pitchFamily="34" charset="0"/>
            </a:endParaRPr>
          </a:p>
        </p:txBody>
      </p:sp>
      <p:pic>
        <p:nvPicPr>
          <p:cNvPr id="6" name="Resim 5">
            <a:extLst>
              <a:ext uri="{FF2B5EF4-FFF2-40B4-BE49-F238E27FC236}">
                <a16:creationId xmlns:a16="http://schemas.microsoft.com/office/drawing/2014/main" id="{7412EB79-DCE1-4349-B546-FFD0A252F352}"/>
              </a:ext>
            </a:extLst>
          </p:cNvPr>
          <p:cNvPicPr>
            <a:picLocks noChangeAspect="1"/>
          </p:cNvPicPr>
          <p:nvPr/>
        </p:nvPicPr>
        <p:blipFill rotWithShape="1">
          <a:blip r:embed="rId2"/>
          <a:srcRect t="4072" b="11840"/>
          <a:stretch/>
        </p:blipFill>
        <p:spPr>
          <a:xfrm>
            <a:off x="230776" y="1750325"/>
            <a:ext cx="2658608" cy="1497170"/>
          </a:xfrm>
          <a:prstGeom prst="rect">
            <a:avLst/>
          </a:prstGeom>
        </p:spPr>
      </p:pic>
      <p:sp>
        <p:nvSpPr>
          <p:cNvPr id="7" name="Metin kutusu 6">
            <a:extLst>
              <a:ext uri="{FF2B5EF4-FFF2-40B4-BE49-F238E27FC236}">
                <a16:creationId xmlns:a16="http://schemas.microsoft.com/office/drawing/2014/main" id="{4EBEBDC6-D93C-4E86-9A39-28BE3754DF57}"/>
              </a:ext>
            </a:extLst>
          </p:cNvPr>
          <p:cNvSpPr txBox="1"/>
          <p:nvPr/>
        </p:nvSpPr>
        <p:spPr>
          <a:xfrm>
            <a:off x="3119907" y="2108179"/>
            <a:ext cx="6098146" cy="1143070"/>
          </a:xfrm>
          <a:prstGeom prst="rect">
            <a:avLst/>
          </a:prstGeom>
          <a:noFill/>
        </p:spPr>
        <p:txBody>
          <a:bodyPr wrap="square">
            <a:spAutoFit/>
          </a:bodyPr>
          <a:lstStyle/>
          <a:p>
            <a:pPr algn="l">
              <a:lnSpc>
                <a:spcPct val="150000"/>
              </a:lnSpc>
            </a:pPr>
            <a:r>
              <a:rPr lang="tr-TR" sz="2400" b="1" i="0" u="none" strike="noStrike" baseline="0" dirty="0">
                <a:solidFill>
                  <a:srgbClr val="C00000"/>
                </a:solidFill>
              </a:rPr>
              <a:t>Nüfusu: </a:t>
            </a:r>
            <a:r>
              <a:rPr lang="tr-TR" sz="2400" b="0" i="0" u="none" strike="noStrike" baseline="0" dirty="0"/>
              <a:t>2.364.396</a:t>
            </a:r>
          </a:p>
          <a:p>
            <a:pPr algn="l">
              <a:lnSpc>
                <a:spcPct val="150000"/>
              </a:lnSpc>
            </a:pPr>
            <a:r>
              <a:rPr lang="tr-TR" sz="2400" b="1" i="0" u="none" strike="noStrike" baseline="0" dirty="0">
                <a:solidFill>
                  <a:srgbClr val="C00000"/>
                </a:solidFill>
              </a:rPr>
              <a:t>Yüz ölçümü: </a:t>
            </a:r>
            <a:r>
              <a:rPr lang="tr-TR" sz="2400" b="0" i="0" u="none" strike="noStrike" baseline="0" dirty="0"/>
              <a:t>20.723 km²</a:t>
            </a:r>
            <a:endParaRPr lang="tr-TR" sz="2400" dirty="0"/>
          </a:p>
        </p:txBody>
      </p:sp>
      <p:sp>
        <p:nvSpPr>
          <p:cNvPr id="9" name="Metin kutusu 8">
            <a:extLst>
              <a:ext uri="{FF2B5EF4-FFF2-40B4-BE49-F238E27FC236}">
                <a16:creationId xmlns:a16="http://schemas.microsoft.com/office/drawing/2014/main" id="{3517BD38-C848-4FF3-B53F-4CA4736658E2}"/>
              </a:ext>
            </a:extLst>
          </p:cNvPr>
          <p:cNvSpPr txBox="1"/>
          <p:nvPr/>
        </p:nvSpPr>
        <p:spPr>
          <a:xfrm>
            <a:off x="183523" y="3379459"/>
            <a:ext cx="11214279" cy="830997"/>
          </a:xfrm>
          <a:prstGeom prst="rect">
            <a:avLst/>
          </a:prstGeom>
          <a:noFill/>
        </p:spPr>
        <p:txBody>
          <a:bodyPr wrap="square">
            <a:spAutoFit/>
          </a:bodyPr>
          <a:lstStyle/>
          <a:p>
            <a:pPr algn="l"/>
            <a:r>
              <a:rPr lang="tr-TR" sz="2400" b="1" i="0" u="none" strike="noStrike" baseline="0" dirty="0">
                <a:solidFill>
                  <a:srgbClr val="C00000"/>
                </a:solidFill>
              </a:rPr>
              <a:t>İklimi: </a:t>
            </a:r>
            <a:r>
              <a:rPr lang="tr-TR" sz="2400" b="0" i="0" u="none" strike="noStrike" baseline="0" dirty="0"/>
              <a:t>Akdeniz iklimine sahiptir. Yazları sıcak ve kurak geçer. Kışları bol yağış görülür. Kar yükseklere yağar.</a:t>
            </a:r>
            <a:endParaRPr lang="tr-TR" sz="2400" dirty="0"/>
          </a:p>
        </p:txBody>
      </p:sp>
      <p:sp>
        <p:nvSpPr>
          <p:cNvPr id="11" name="Metin kutusu 10">
            <a:extLst>
              <a:ext uri="{FF2B5EF4-FFF2-40B4-BE49-F238E27FC236}">
                <a16:creationId xmlns:a16="http://schemas.microsoft.com/office/drawing/2014/main" id="{57A90E94-9350-47E8-9D10-6CE88F14926C}"/>
              </a:ext>
            </a:extLst>
          </p:cNvPr>
          <p:cNvSpPr txBox="1"/>
          <p:nvPr/>
        </p:nvSpPr>
        <p:spPr>
          <a:xfrm>
            <a:off x="230775" y="4283835"/>
            <a:ext cx="11740137" cy="830997"/>
          </a:xfrm>
          <a:prstGeom prst="rect">
            <a:avLst/>
          </a:prstGeom>
          <a:noFill/>
        </p:spPr>
        <p:txBody>
          <a:bodyPr wrap="square">
            <a:spAutoFit/>
          </a:bodyPr>
          <a:lstStyle/>
          <a:p>
            <a:pPr algn="l"/>
            <a:r>
              <a:rPr lang="tr-TR" sz="2400" b="1" i="0" u="none" strike="noStrike" baseline="0" dirty="0">
                <a:solidFill>
                  <a:srgbClr val="C00000"/>
                </a:solidFill>
              </a:rPr>
              <a:t>Yeryüzü şekilleri: </a:t>
            </a:r>
            <a:r>
              <a:rPr lang="tr-TR" sz="2400" b="0" i="0" u="none" strike="noStrike" baseline="0" dirty="0"/>
              <a:t>Düz ve uzun kıyı şeridine sahiptir. İç kesimleri yüksek dağlardan oluşur. Ormanı çok olan illerimizdendir.</a:t>
            </a:r>
            <a:endParaRPr lang="tr-TR" sz="2400" dirty="0"/>
          </a:p>
        </p:txBody>
      </p:sp>
      <p:sp>
        <p:nvSpPr>
          <p:cNvPr id="13" name="Metin kutusu 12">
            <a:extLst>
              <a:ext uri="{FF2B5EF4-FFF2-40B4-BE49-F238E27FC236}">
                <a16:creationId xmlns:a16="http://schemas.microsoft.com/office/drawing/2014/main" id="{19029873-E4B8-4E25-858E-E01892A12CE4}"/>
              </a:ext>
            </a:extLst>
          </p:cNvPr>
          <p:cNvSpPr txBox="1"/>
          <p:nvPr/>
        </p:nvSpPr>
        <p:spPr>
          <a:xfrm>
            <a:off x="230775" y="5189766"/>
            <a:ext cx="11961225" cy="1569660"/>
          </a:xfrm>
          <a:prstGeom prst="rect">
            <a:avLst/>
          </a:prstGeom>
          <a:noFill/>
        </p:spPr>
        <p:txBody>
          <a:bodyPr wrap="square">
            <a:spAutoFit/>
          </a:bodyPr>
          <a:lstStyle/>
          <a:p>
            <a:pPr algn="l"/>
            <a:r>
              <a:rPr lang="tr-TR" sz="2400" b="1" i="0" u="none" strike="noStrike" baseline="0" dirty="0">
                <a:solidFill>
                  <a:srgbClr val="C00000"/>
                </a:solidFill>
              </a:rPr>
              <a:t>Ekonomisi: </a:t>
            </a:r>
            <a:r>
              <a:rPr lang="tr-TR" sz="2400" b="0" i="0" u="none" strike="noStrike" baseline="0" dirty="0"/>
              <a:t>Tarım ve turizme dayalı bir ekonomisi vardır. Verimli topraklarda çeşitli tarım ürünleri yetişmektedir. Türkiye’nin ve dünyanın sayılı turizm merkezlerinden biridir. İklimi, sahil ve ormanlarının güzelliği, tarihî eserleri ve mekânları, antik şehirleri, deniz ve sahillerinin denize girmek için uygunluğu, dağlarında kış sporları yapılabilmesi ile turizme çok müsaittir.</a:t>
            </a:r>
            <a:endParaRPr lang="tr-TR" sz="2400" dirty="0"/>
          </a:p>
        </p:txBody>
      </p:sp>
    </p:spTree>
    <p:extLst>
      <p:ext uri="{BB962C8B-B14F-4D97-AF65-F5344CB8AC3E}">
        <p14:creationId xmlns:p14="http://schemas.microsoft.com/office/powerpoint/2010/main" val="3126062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9" grpId="0"/>
      <p:bldP spid="11" grpId="0"/>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A8766C68-33D5-4605-8ADC-80A987CE8740}"/>
              </a:ext>
            </a:extLst>
          </p:cNvPr>
          <p:cNvSpPr/>
          <p:nvPr/>
        </p:nvSpPr>
        <p:spPr>
          <a:xfrm>
            <a:off x="0" y="0"/>
            <a:ext cx="12192000" cy="624625"/>
          </a:xfrm>
          <a:prstGeom prst="rect">
            <a:avLst/>
          </a:prstGeom>
          <a:gradFill flip="none" rotWithShape="1">
            <a:gsLst>
              <a:gs pos="0">
                <a:srgbClr val="ABE9FF">
                  <a:shade val="30000"/>
                  <a:satMod val="115000"/>
                </a:srgbClr>
              </a:gs>
              <a:gs pos="50000">
                <a:srgbClr val="ABE9FF">
                  <a:shade val="67500"/>
                  <a:satMod val="115000"/>
                </a:srgbClr>
              </a:gs>
              <a:gs pos="100000">
                <a:srgbClr val="ABE9FF">
                  <a:shade val="100000"/>
                  <a:satMod val="11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800" dirty="0">
                <a:solidFill>
                  <a:schemeClr val="tx1"/>
                </a:solidFill>
                <a:latin typeface="Arial Black" panose="020B0A04020102020204" pitchFamily="34" charset="0"/>
              </a:rPr>
              <a:t> NÜFUSUMUZ</a:t>
            </a:r>
          </a:p>
        </p:txBody>
      </p:sp>
      <p:sp>
        <p:nvSpPr>
          <p:cNvPr id="3" name="Metin kutusu 2">
            <a:extLst>
              <a:ext uri="{FF2B5EF4-FFF2-40B4-BE49-F238E27FC236}">
                <a16:creationId xmlns:a16="http://schemas.microsoft.com/office/drawing/2014/main" id="{8D065D50-4C87-41C1-920C-80125B71FE37}"/>
              </a:ext>
            </a:extLst>
          </p:cNvPr>
          <p:cNvSpPr txBox="1"/>
          <p:nvPr/>
        </p:nvSpPr>
        <p:spPr>
          <a:xfrm>
            <a:off x="230778" y="958124"/>
            <a:ext cx="4456861" cy="461665"/>
          </a:xfrm>
          <a:prstGeom prst="rect">
            <a:avLst/>
          </a:prstGeom>
          <a:noFill/>
        </p:spPr>
        <p:txBody>
          <a:bodyPr wrap="none" rtlCol="0">
            <a:spAutoFit/>
          </a:bodyPr>
          <a:lstStyle/>
          <a:p>
            <a:r>
              <a:rPr lang="tr-TR" sz="2400" b="1" dirty="0">
                <a:solidFill>
                  <a:srgbClr val="FF0000"/>
                </a:solidFill>
                <a:latin typeface="Arial Black" panose="020B0A04020102020204" pitchFamily="34" charset="0"/>
              </a:rPr>
              <a:t>Bazı İllerimizin Özellikleri</a:t>
            </a:r>
          </a:p>
        </p:txBody>
      </p:sp>
      <p:sp>
        <p:nvSpPr>
          <p:cNvPr id="4" name="Metin kutusu 3">
            <a:extLst>
              <a:ext uri="{FF2B5EF4-FFF2-40B4-BE49-F238E27FC236}">
                <a16:creationId xmlns:a16="http://schemas.microsoft.com/office/drawing/2014/main" id="{D9046B94-9B5C-4796-93AB-2D8975ABDAA2}"/>
              </a:ext>
            </a:extLst>
          </p:cNvPr>
          <p:cNvSpPr txBox="1"/>
          <p:nvPr/>
        </p:nvSpPr>
        <p:spPr>
          <a:xfrm>
            <a:off x="3119907" y="1584959"/>
            <a:ext cx="2379372" cy="523220"/>
          </a:xfrm>
          <a:prstGeom prst="rect">
            <a:avLst/>
          </a:prstGeom>
          <a:noFill/>
        </p:spPr>
        <p:txBody>
          <a:bodyPr wrap="square">
            <a:spAutoFit/>
          </a:bodyPr>
          <a:lstStyle/>
          <a:p>
            <a:r>
              <a:rPr lang="tr-TR" sz="2800" b="1" i="0" u="none" strike="noStrike" baseline="0" dirty="0">
                <a:solidFill>
                  <a:srgbClr val="0066FF"/>
                </a:solidFill>
                <a:latin typeface="Arial Black" panose="020B0A04020102020204" pitchFamily="34" charset="0"/>
              </a:rPr>
              <a:t>Gaziantep</a:t>
            </a:r>
            <a:endParaRPr lang="tr-TR" sz="2800" dirty="0">
              <a:solidFill>
                <a:srgbClr val="0066FF"/>
              </a:solidFill>
              <a:latin typeface="Arial Black" panose="020B0A04020102020204" pitchFamily="34" charset="0"/>
            </a:endParaRPr>
          </a:p>
        </p:txBody>
      </p:sp>
      <p:pic>
        <p:nvPicPr>
          <p:cNvPr id="7" name="Resim 6">
            <a:extLst>
              <a:ext uri="{FF2B5EF4-FFF2-40B4-BE49-F238E27FC236}">
                <a16:creationId xmlns:a16="http://schemas.microsoft.com/office/drawing/2014/main" id="{69D168B0-DBD2-49BE-B840-BFCD18E9CC7D}"/>
              </a:ext>
            </a:extLst>
          </p:cNvPr>
          <p:cNvPicPr>
            <a:picLocks noChangeAspect="1"/>
          </p:cNvPicPr>
          <p:nvPr/>
        </p:nvPicPr>
        <p:blipFill rotWithShape="1">
          <a:blip r:embed="rId2"/>
          <a:srcRect t="7412" b="8499"/>
          <a:stretch/>
        </p:blipFill>
        <p:spPr>
          <a:xfrm>
            <a:off x="230778" y="1728387"/>
            <a:ext cx="2658608" cy="1497170"/>
          </a:xfrm>
          <a:prstGeom prst="rect">
            <a:avLst/>
          </a:prstGeom>
        </p:spPr>
      </p:pic>
      <p:sp>
        <p:nvSpPr>
          <p:cNvPr id="9" name="Metin kutusu 8">
            <a:extLst>
              <a:ext uri="{FF2B5EF4-FFF2-40B4-BE49-F238E27FC236}">
                <a16:creationId xmlns:a16="http://schemas.microsoft.com/office/drawing/2014/main" id="{D93DBA61-6ADD-4FD5-A6FA-A3F2AD4D7E2D}"/>
              </a:ext>
            </a:extLst>
          </p:cNvPr>
          <p:cNvSpPr txBox="1"/>
          <p:nvPr/>
        </p:nvSpPr>
        <p:spPr>
          <a:xfrm>
            <a:off x="3119907" y="2108407"/>
            <a:ext cx="4710448" cy="1143070"/>
          </a:xfrm>
          <a:prstGeom prst="rect">
            <a:avLst/>
          </a:prstGeom>
          <a:noFill/>
        </p:spPr>
        <p:txBody>
          <a:bodyPr wrap="square">
            <a:spAutoFit/>
          </a:bodyPr>
          <a:lstStyle/>
          <a:p>
            <a:pPr algn="l">
              <a:lnSpc>
                <a:spcPct val="150000"/>
              </a:lnSpc>
            </a:pPr>
            <a:r>
              <a:rPr lang="tr-TR" sz="2400" b="1" i="0" u="none" strike="noStrike" baseline="0" dirty="0">
                <a:solidFill>
                  <a:srgbClr val="C00000"/>
                </a:solidFill>
              </a:rPr>
              <a:t>Nüfusu: </a:t>
            </a:r>
            <a:r>
              <a:rPr lang="tr-TR" sz="2400" b="0" i="0" u="none" strike="noStrike" baseline="0" dirty="0"/>
              <a:t>2.005.515</a:t>
            </a:r>
          </a:p>
          <a:p>
            <a:pPr algn="l">
              <a:lnSpc>
                <a:spcPct val="150000"/>
              </a:lnSpc>
            </a:pPr>
            <a:r>
              <a:rPr lang="tr-TR" sz="2400" b="1" i="0" u="none" strike="noStrike" baseline="0" dirty="0">
                <a:solidFill>
                  <a:srgbClr val="C00000"/>
                </a:solidFill>
              </a:rPr>
              <a:t>Yüz ölçümü: </a:t>
            </a:r>
            <a:r>
              <a:rPr lang="tr-TR" sz="2400" b="0" i="0" u="none" strike="noStrike" baseline="0" dirty="0"/>
              <a:t>6.222 km²</a:t>
            </a:r>
            <a:endParaRPr lang="tr-TR" sz="2400" dirty="0"/>
          </a:p>
        </p:txBody>
      </p:sp>
      <p:sp>
        <p:nvSpPr>
          <p:cNvPr id="11" name="Metin kutusu 10">
            <a:extLst>
              <a:ext uri="{FF2B5EF4-FFF2-40B4-BE49-F238E27FC236}">
                <a16:creationId xmlns:a16="http://schemas.microsoft.com/office/drawing/2014/main" id="{28292FE6-E56F-4A47-B07D-141F5C40078A}"/>
              </a:ext>
            </a:extLst>
          </p:cNvPr>
          <p:cNvSpPr txBox="1"/>
          <p:nvPr/>
        </p:nvSpPr>
        <p:spPr>
          <a:xfrm>
            <a:off x="230778" y="3429000"/>
            <a:ext cx="11089752" cy="461665"/>
          </a:xfrm>
          <a:prstGeom prst="rect">
            <a:avLst/>
          </a:prstGeom>
          <a:noFill/>
        </p:spPr>
        <p:txBody>
          <a:bodyPr wrap="square">
            <a:spAutoFit/>
          </a:bodyPr>
          <a:lstStyle/>
          <a:p>
            <a:pPr algn="l"/>
            <a:r>
              <a:rPr lang="tr-TR" sz="2400" b="1" i="0" u="none" strike="noStrike" baseline="0" dirty="0">
                <a:solidFill>
                  <a:srgbClr val="C00000"/>
                </a:solidFill>
              </a:rPr>
              <a:t>İklimi: </a:t>
            </a:r>
            <a:r>
              <a:rPr lang="tr-TR" sz="2400" b="0" i="0" u="none" strike="noStrike" baseline="0" dirty="0"/>
              <a:t>Karasal bir iklim yapısına sahip olduğundan yazlar oldukça kurak geçmektedir.</a:t>
            </a:r>
            <a:endParaRPr lang="tr-TR" sz="2400" dirty="0"/>
          </a:p>
        </p:txBody>
      </p:sp>
      <p:sp>
        <p:nvSpPr>
          <p:cNvPr id="13" name="Metin kutusu 12">
            <a:extLst>
              <a:ext uri="{FF2B5EF4-FFF2-40B4-BE49-F238E27FC236}">
                <a16:creationId xmlns:a16="http://schemas.microsoft.com/office/drawing/2014/main" id="{344BE86C-9ED7-4488-8420-18A4E59E9C60}"/>
              </a:ext>
            </a:extLst>
          </p:cNvPr>
          <p:cNvSpPr txBox="1"/>
          <p:nvPr/>
        </p:nvSpPr>
        <p:spPr>
          <a:xfrm>
            <a:off x="230778" y="4024748"/>
            <a:ext cx="11772332" cy="830997"/>
          </a:xfrm>
          <a:prstGeom prst="rect">
            <a:avLst/>
          </a:prstGeom>
          <a:noFill/>
        </p:spPr>
        <p:txBody>
          <a:bodyPr wrap="square">
            <a:spAutoFit/>
          </a:bodyPr>
          <a:lstStyle/>
          <a:p>
            <a:pPr algn="l"/>
            <a:r>
              <a:rPr lang="tr-TR" sz="2400" b="1" i="0" u="none" strike="noStrike" baseline="0" dirty="0">
                <a:solidFill>
                  <a:srgbClr val="C00000"/>
                </a:solidFill>
              </a:rPr>
              <a:t>Yeryüzü şekilleri: </a:t>
            </a:r>
            <a:r>
              <a:rPr lang="tr-TR" sz="2400" b="0" i="0" u="none" strike="noStrike" baseline="0" dirty="0"/>
              <a:t>Arazi yapısı genel olarak engebelidir. İl, ulaşım yolları üzerindedir. Topraklarının 1/4’ü tarıma elverişli topraklardan oluşmuştur.</a:t>
            </a:r>
            <a:endParaRPr lang="tr-TR" sz="2400" dirty="0"/>
          </a:p>
        </p:txBody>
      </p:sp>
      <p:sp>
        <p:nvSpPr>
          <p:cNvPr id="15" name="Metin kutusu 14">
            <a:extLst>
              <a:ext uri="{FF2B5EF4-FFF2-40B4-BE49-F238E27FC236}">
                <a16:creationId xmlns:a16="http://schemas.microsoft.com/office/drawing/2014/main" id="{5A8F1E4B-4A57-46DC-8450-196A038E5B70}"/>
              </a:ext>
            </a:extLst>
          </p:cNvPr>
          <p:cNvSpPr txBox="1"/>
          <p:nvPr/>
        </p:nvSpPr>
        <p:spPr>
          <a:xfrm>
            <a:off x="230778" y="4989828"/>
            <a:ext cx="11772332" cy="1200329"/>
          </a:xfrm>
          <a:prstGeom prst="rect">
            <a:avLst/>
          </a:prstGeom>
          <a:noFill/>
        </p:spPr>
        <p:txBody>
          <a:bodyPr wrap="square">
            <a:spAutoFit/>
          </a:bodyPr>
          <a:lstStyle/>
          <a:p>
            <a:pPr algn="l"/>
            <a:r>
              <a:rPr lang="pl-PL" sz="2400" b="1" i="0" u="none" strike="noStrike" baseline="0" dirty="0">
                <a:solidFill>
                  <a:srgbClr val="C00000"/>
                </a:solidFill>
              </a:rPr>
              <a:t>Ekonomisi: </a:t>
            </a:r>
            <a:r>
              <a:rPr lang="pl-PL" sz="2400" b="0" i="0" u="none" strike="noStrike" baseline="0" dirty="0"/>
              <a:t>Güneydoğu Anadolu Projesi (GAP)</a:t>
            </a:r>
            <a:r>
              <a:rPr lang="tr-TR" sz="2400" b="0" i="0" u="none" strike="noStrike" baseline="0" dirty="0"/>
              <a:t> kapsamında tarım alanlarının sulanması ile birlikte tarımsal faaliyetler artmıştır. Tekstil ve gıda sanayileri gelişmiştir. Turizm potansiyeli fazla olan bir şehirdir.</a:t>
            </a:r>
            <a:endParaRPr lang="tr-TR" sz="2400" dirty="0"/>
          </a:p>
        </p:txBody>
      </p:sp>
    </p:spTree>
    <p:extLst>
      <p:ext uri="{BB962C8B-B14F-4D97-AF65-F5344CB8AC3E}">
        <p14:creationId xmlns:p14="http://schemas.microsoft.com/office/powerpoint/2010/main" val="3245803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1" grpId="0"/>
      <p:bldP spid="13" grpId="0"/>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A8766C68-33D5-4605-8ADC-80A987CE8740}"/>
              </a:ext>
            </a:extLst>
          </p:cNvPr>
          <p:cNvSpPr/>
          <p:nvPr/>
        </p:nvSpPr>
        <p:spPr>
          <a:xfrm>
            <a:off x="0" y="0"/>
            <a:ext cx="12192000" cy="624625"/>
          </a:xfrm>
          <a:prstGeom prst="rect">
            <a:avLst/>
          </a:prstGeom>
          <a:gradFill flip="none" rotWithShape="1">
            <a:gsLst>
              <a:gs pos="0">
                <a:srgbClr val="ABE9FF">
                  <a:shade val="30000"/>
                  <a:satMod val="115000"/>
                </a:srgbClr>
              </a:gs>
              <a:gs pos="50000">
                <a:srgbClr val="ABE9FF">
                  <a:shade val="67500"/>
                  <a:satMod val="115000"/>
                </a:srgbClr>
              </a:gs>
              <a:gs pos="100000">
                <a:srgbClr val="ABE9FF">
                  <a:shade val="100000"/>
                  <a:satMod val="11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800" dirty="0">
                <a:solidFill>
                  <a:schemeClr val="tx1"/>
                </a:solidFill>
                <a:latin typeface="Arial Black" panose="020B0A04020102020204" pitchFamily="34" charset="0"/>
              </a:rPr>
              <a:t> NÜFUSUMUZ</a:t>
            </a:r>
          </a:p>
        </p:txBody>
      </p:sp>
      <p:sp>
        <p:nvSpPr>
          <p:cNvPr id="6" name="Metin kutusu 5">
            <a:extLst>
              <a:ext uri="{FF2B5EF4-FFF2-40B4-BE49-F238E27FC236}">
                <a16:creationId xmlns:a16="http://schemas.microsoft.com/office/drawing/2014/main" id="{F7742721-889D-45D5-9AE3-C251C4703717}"/>
              </a:ext>
            </a:extLst>
          </p:cNvPr>
          <p:cNvSpPr txBox="1"/>
          <p:nvPr/>
        </p:nvSpPr>
        <p:spPr>
          <a:xfrm>
            <a:off x="230778" y="958124"/>
            <a:ext cx="4456861" cy="461665"/>
          </a:xfrm>
          <a:prstGeom prst="rect">
            <a:avLst/>
          </a:prstGeom>
          <a:noFill/>
        </p:spPr>
        <p:txBody>
          <a:bodyPr wrap="none" rtlCol="0">
            <a:spAutoFit/>
          </a:bodyPr>
          <a:lstStyle/>
          <a:p>
            <a:r>
              <a:rPr lang="tr-TR" sz="2400" b="1" dirty="0">
                <a:solidFill>
                  <a:srgbClr val="FF0000"/>
                </a:solidFill>
                <a:latin typeface="Arial Black" panose="020B0A04020102020204" pitchFamily="34" charset="0"/>
              </a:rPr>
              <a:t>Bazı İllerimizin Özellikleri</a:t>
            </a:r>
          </a:p>
        </p:txBody>
      </p:sp>
      <p:sp>
        <p:nvSpPr>
          <p:cNvPr id="7" name="Metin kutusu 6">
            <a:extLst>
              <a:ext uri="{FF2B5EF4-FFF2-40B4-BE49-F238E27FC236}">
                <a16:creationId xmlns:a16="http://schemas.microsoft.com/office/drawing/2014/main" id="{D0551260-9A89-44EA-A67C-FDA8E38AB9A7}"/>
              </a:ext>
            </a:extLst>
          </p:cNvPr>
          <p:cNvSpPr txBox="1"/>
          <p:nvPr/>
        </p:nvSpPr>
        <p:spPr>
          <a:xfrm>
            <a:off x="3119907" y="1584959"/>
            <a:ext cx="2379372" cy="523220"/>
          </a:xfrm>
          <a:prstGeom prst="rect">
            <a:avLst/>
          </a:prstGeom>
          <a:noFill/>
        </p:spPr>
        <p:txBody>
          <a:bodyPr wrap="square">
            <a:spAutoFit/>
          </a:bodyPr>
          <a:lstStyle/>
          <a:p>
            <a:r>
              <a:rPr lang="tr-TR" sz="2800" b="1" i="0" u="none" strike="noStrike" baseline="0" dirty="0">
                <a:solidFill>
                  <a:srgbClr val="0066FF"/>
                </a:solidFill>
                <a:latin typeface="Arial Black" panose="020B0A04020102020204" pitchFamily="34" charset="0"/>
              </a:rPr>
              <a:t>Yozgat</a:t>
            </a:r>
            <a:endParaRPr lang="tr-TR" sz="2800" dirty="0">
              <a:solidFill>
                <a:srgbClr val="0066FF"/>
              </a:solidFill>
              <a:latin typeface="Arial Black" panose="020B0A04020102020204" pitchFamily="34" charset="0"/>
            </a:endParaRPr>
          </a:p>
        </p:txBody>
      </p:sp>
      <p:sp>
        <p:nvSpPr>
          <p:cNvPr id="9" name="Metin kutusu 8">
            <a:extLst>
              <a:ext uri="{FF2B5EF4-FFF2-40B4-BE49-F238E27FC236}">
                <a16:creationId xmlns:a16="http://schemas.microsoft.com/office/drawing/2014/main" id="{6870D9A2-6EDF-4F42-8B41-E94997B39909}"/>
              </a:ext>
            </a:extLst>
          </p:cNvPr>
          <p:cNvSpPr txBox="1"/>
          <p:nvPr/>
        </p:nvSpPr>
        <p:spPr>
          <a:xfrm>
            <a:off x="3119907" y="2108407"/>
            <a:ext cx="6098146" cy="1143070"/>
          </a:xfrm>
          <a:prstGeom prst="rect">
            <a:avLst/>
          </a:prstGeom>
          <a:noFill/>
        </p:spPr>
        <p:txBody>
          <a:bodyPr wrap="square">
            <a:spAutoFit/>
          </a:bodyPr>
          <a:lstStyle/>
          <a:p>
            <a:pPr algn="l">
              <a:lnSpc>
                <a:spcPct val="150000"/>
              </a:lnSpc>
            </a:pPr>
            <a:r>
              <a:rPr lang="tr-TR" sz="2400" b="1" i="0" u="none" strike="noStrike" baseline="0" dirty="0">
                <a:solidFill>
                  <a:srgbClr val="C00000"/>
                </a:solidFill>
              </a:rPr>
              <a:t>Nüfusu: </a:t>
            </a:r>
            <a:r>
              <a:rPr lang="tr-TR" sz="2400" b="0" i="0" u="none" strike="noStrike" baseline="0" dirty="0"/>
              <a:t>418.650</a:t>
            </a:r>
          </a:p>
          <a:p>
            <a:pPr algn="l">
              <a:lnSpc>
                <a:spcPct val="150000"/>
              </a:lnSpc>
            </a:pPr>
            <a:r>
              <a:rPr lang="tr-TR" sz="2400" b="1" i="0" u="none" strike="noStrike" baseline="0" dirty="0">
                <a:solidFill>
                  <a:srgbClr val="C00000"/>
                </a:solidFill>
              </a:rPr>
              <a:t>Yüz ölçümü: </a:t>
            </a:r>
            <a:r>
              <a:rPr lang="tr-TR" sz="2400" b="0" i="0" u="none" strike="noStrike" baseline="0" dirty="0"/>
              <a:t>14.096 km²</a:t>
            </a:r>
            <a:endParaRPr lang="tr-TR" sz="2400" dirty="0"/>
          </a:p>
        </p:txBody>
      </p:sp>
      <p:sp>
        <p:nvSpPr>
          <p:cNvPr id="11" name="Metin kutusu 10">
            <a:extLst>
              <a:ext uri="{FF2B5EF4-FFF2-40B4-BE49-F238E27FC236}">
                <a16:creationId xmlns:a16="http://schemas.microsoft.com/office/drawing/2014/main" id="{8BDD1B72-F098-44EB-9AF4-FD8813D352A5}"/>
              </a:ext>
            </a:extLst>
          </p:cNvPr>
          <p:cNvSpPr txBox="1"/>
          <p:nvPr/>
        </p:nvSpPr>
        <p:spPr>
          <a:xfrm>
            <a:off x="230777" y="3340821"/>
            <a:ext cx="11733695" cy="830997"/>
          </a:xfrm>
          <a:prstGeom prst="rect">
            <a:avLst/>
          </a:prstGeom>
          <a:noFill/>
        </p:spPr>
        <p:txBody>
          <a:bodyPr wrap="square">
            <a:spAutoFit/>
          </a:bodyPr>
          <a:lstStyle/>
          <a:p>
            <a:pPr algn="l"/>
            <a:r>
              <a:rPr lang="tr-TR" sz="2400" b="1" i="0" u="none" strike="noStrike" baseline="0" dirty="0">
                <a:solidFill>
                  <a:srgbClr val="C00000"/>
                </a:solidFill>
              </a:rPr>
              <a:t>İklimi: </a:t>
            </a:r>
            <a:r>
              <a:rPr lang="tr-TR" sz="2400" b="0" i="0" u="none" strike="noStrike" baseline="0" dirty="0"/>
              <a:t>Karasal iklim hâkimdir. Deniz etkisine kapalı olduğu için yazlar sıcak ve kurak, kışlar soğuk ve kar yağışlı geçer.</a:t>
            </a:r>
            <a:endParaRPr lang="tr-TR" sz="2400" dirty="0"/>
          </a:p>
        </p:txBody>
      </p:sp>
      <p:sp>
        <p:nvSpPr>
          <p:cNvPr id="13" name="Metin kutusu 12">
            <a:extLst>
              <a:ext uri="{FF2B5EF4-FFF2-40B4-BE49-F238E27FC236}">
                <a16:creationId xmlns:a16="http://schemas.microsoft.com/office/drawing/2014/main" id="{9E5303B6-AB24-45C0-BF89-940BAE1202A5}"/>
              </a:ext>
            </a:extLst>
          </p:cNvPr>
          <p:cNvSpPr txBox="1"/>
          <p:nvPr/>
        </p:nvSpPr>
        <p:spPr>
          <a:xfrm>
            <a:off x="230776" y="4261162"/>
            <a:ext cx="11810969" cy="830997"/>
          </a:xfrm>
          <a:prstGeom prst="rect">
            <a:avLst/>
          </a:prstGeom>
          <a:noFill/>
        </p:spPr>
        <p:txBody>
          <a:bodyPr wrap="square">
            <a:spAutoFit/>
          </a:bodyPr>
          <a:lstStyle/>
          <a:p>
            <a:pPr algn="l"/>
            <a:r>
              <a:rPr lang="tr-TR" sz="2400" b="1" i="0" u="none" strike="noStrike" baseline="0" dirty="0">
                <a:solidFill>
                  <a:srgbClr val="C00000"/>
                </a:solidFill>
              </a:rPr>
              <a:t>Yeryüzü şekilleri: </a:t>
            </a:r>
            <a:r>
              <a:rPr lang="tr-TR" sz="2400" b="0" i="0" u="none" strike="noStrike" baseline="0" dirty="0"/>
              <a:t>Doğudan ve kuzeyden dağlarla, batıdan ve güneyden ise vadiler ile çevrilidir. Arazi genellikle dağlarla ve vadilerle kaplıdır.</a:t>
            </a:r>
            <a:endParaRPr lang="tr-TR" sz="2400" dirty="0"/>
          </a:p>
        </p:txBody>
      </p:sp>
      <p:sp>
        <p:nvSpPr>
          <p:cNvPr id="15" name="Metin kutusu 14">
            <a:extLst>
              <a:ext uri="{FF2B5EF4-FFF2-40B4-BE49-F238E27FC236}">
                <a16:creationId xmlns:a16="http://schemas.microsoft.com/office/drawing/2014/main" id="{1158D8EC-629B-49CA-A758-09282AEF04F1}"/>
              </a:ext>
            </a:extLst>
          </p:cNvPr>
          <p:cNvSpPr txBox="1"/>
          <p:nvPr/>
        </p:nvSpPr>
        <p:spPr>
          <a:xfrm>
            <a:off x="230776" y="5181503"/>
            <a:ext cx="6672300" cy="461665"/>
          </a:xfrm>
          <a:prstGeom prst="rect">
            <a:avLst/>
          </a:prstGeom>
          <a:noFill/>
        </p:spPr>
        <p:txBody>
          <a:bodyPr wrap="square">
            <a:spAutoFit/>
          </a:bodyPr>
          <a:lstStyle/>
          <a:p>
            <a:r>
              <a:rPr lang="tr-TR" sz="2400" b="1" i="0" u="none" strike="noStrike" baseline="0" dirty="0">
                <a:solidFill>
                  <a:srgbClr val="C00000"/>
                </a:solidFill>
              </a:rPr>
              <a:t>Ekonomisi: </a:t>
            </a:r>
            <a:r>
              <a:rPr lang="tr-TR" sz="2400" b="0" i="0" u="none" strike="noStrike" baseline="0" dirty="0"/>
              <a:t>Tarım ve hayvancılığa dayanmaktadır.</a:t>
            </a:r>
            <a:endParaRPr lang="tr-TR" sz="2400" dirty="0"/>
          </a:p>
        </p:txBody>
      </p:sp>
      <p:pic>
        <p:nvPicPr>
          <p:cNvPr id="17" name="Resim 16">
            <a:extLst>
              <a:ext uri="{FF2B5EF4-FFF2-40B4-BE49-F238E27FC236}">
                <a16:creationId xmlns:a16="http://schemas.microsoft.com/office/drawing/2014/main" id="{4764608B-E72E-4293-BDF6-AD65892314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776" y="1697534"/>
            <a:ext cx="2658608" cy="1490719"/>
          </a:xfrm>
          <a:prstGeom prst="rect">
            <a:avLst/>
          </a:prstGeom>
        </p:spPr>
      </p:pic>
    </p:spTree>
    <p:extLst>
      <p:ext uri="{BB962C8B-B14F-4D97-AF65-F5344CB8AC3E}">
        <p14:creationId xmlns:p14="http://schemas.microsoft.com/office/powerpoint/2010/main" val="2223919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13" grpId="0"/>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A8766C68-33D5-4605-8ADC-80A987CE8740}"/>
              </a:ext>
            </a:extLst>
          </p:cNvPr>
          <p:cNvSpPr/>
          <p:nvPr/>
        </p:nvSpPr>
        <p:spPr>
          <a:xfrm>
            <a:off x="0" y="0"/>
            <a:ext cx="12192000" cy="624625"/>
          </a:xfrm>
          <a:prstGeom prst="rect">
            <a:avLst/>
          </a:prstGeom>
          <a:gradFill flip="none" rotWithShape="1">
            <a:gsLst>
              <a:gs pos="0">
                <a:srgbClr val="ABE9FF">
                  <a:shade val="30000"/>
                  <a:satMod val="115000"/>
                </a:srgbClr>
              </a:gs>
              <a:gs pos="50000">
                <a:srgbClr val="ABE9FF">
                  <a:shade val="67500"/>
                  <a:satMod val="115000"/>
                </a:srgbClr>
              </a:gs>
              <a:gs pos="100000">
                <a:srgbClr val="ABE9FF">
                  <a:shade val="100000"/>
                  <a:satMod val="11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800" dirty="0">
                <a:solidFill>
                  <a:schemeClr val="tx1"/>
                </a:solidFill>
                <a:latin typeface="Arial Black" panose="020B0A04020102020204" pitchFamily="34" charset="0"/>
              </a:rPr>
              <a:t> NÜFUSUMUZ</a:t>
            </a:r>
          </a:p>
        </p:txBody>
      </p:sp>
      <p:sp>
        <p:nvSpPr>
          <p:cNvPr id="3" name="Metin kutusu 2">
            <a:extLst>
              <a:ext uri="{FF2B5EF4-FFF2-40B4-BE49-F238E27FC236}">
                <a16:creationId xmlns:a16="http://schemas.microsoft.com/office/drawing/2014/main" id="{8CB50C97-0D58-48A4-8B5F-D768E7B119BE}"/>
              </a:ext>
            </a:extLst>
          </p:cNvPr>
          <p:cNvSpPr txBox="1"/>
          <p:nvPr/>
        </p:nvSpPr>
        <p:spPr>
          <a:xfrm>
            <a:off x="230778" y="958124"/>
            <a:ext cx="4456861" cy="461665"/>
          </a:xfrm>
          <a:prstGeom prst="rect">
            <a:avLst/>
          </a:prstGeom>
          <a:noFill/>
        </p:spPr>
        <p:txBody>
          <a:bodyPr wrap="none" rtlCol="0">
            <a:spAutoFit/>
          </a:bodyPr>
          <a:lstStyle/>
          <a:p>
            <a:r>
              <a:rPr lang="tr-TR" sz="2400" b="1" dirty="0">
                <a:solidFill>
                  <a:srgbClr val="FF0000"/>
                </a:solidFill>
                <a:latin typeface="Arial Black" panose="020B0A04020102020204" pitchFamily="34" charset="0"/>
              </a:rPr>
              <a:t>Bazı İllerimizin Özellikleri</a:t>
            </a:r>
          </a:p>
        </p:txBody>
      </p:sp>
      <p:sp>
        <p:nvSpPr>
          <p:cNvPr id="4" name="Metin kutusu 3">
            <a:extLst>
              <a:ext uri="{FF2B5EF4-FFF2-40B4-BE49-F238E27FC236}">
                <a16:creationId xmlns:a16="http://schemas.microsoft.com/office/drawing/2014/main" id="{08D8BA31-E85D-4529-9A4E-86BB81D07CE9}"/>
              </a:ext>
            </a:extLst>
          </p:cNvPr>
          <p:cNvSpPr txBox="1"/>
          <p:nvPr/>
        </p:nvSpPr>
        <p:spPr>
          <a:xfrm>
            <a:off x="3119907" y="1584959"/>
            <a:ext cx="2379372" cy="523220"/>
          </a:xfrm>
          <a:prstGeom prst="rect">
            <a:avLst/>
          </a:prstGeom>
          <a:noFill/>
        </p:spPr>
        <p:txBody>
          <a:bodyPr wrap="square">
            <a:spAutoFit/>
          </a:bodyPr>
          <a:lstStyle/>
          <a:p>
            <a:r>
              <a:rPr lang="tr-TR" sz="2800" b="1" i="0" u="none" strike="noStrike" baseline="0" dirty="0">
                <a:solidFill>
                  <a:srgbClr val="0066FF"/>
                </a:solidFill>
                <a:latin typeface="Arial Black" panose="020B0A04020102020204" pitchFamily="34" charset="0"/>
              </a:rPr>
              <a:t>Ağrı</a:t>
            </a:r>
            <a:endParaRPr lang="tr-TR" sz="2800" dirty="0">
              <a:solidFill>
                <a:srgbClr val="0066FF"/>
              </a:solidFill>
              <a:latin typeface="Arial Black" panose="020B0A04020102020204" pitchFamily="34" charset="0"/>
            </a:endParaRPr>
          </a:p>
        </p:txBody>
      </p:sp>
      <p:pic>
        <p:nvPicPr>
          <p:cNvPr id="6" name="Resim 5">
            <a:extLst>
              <a:ext uri="{FF2B5EF4-FFF2-40B4-BE49-F238E27FC236}">
                <a16:creationId xmlns:a16="http://schemas.microsoft.com/office/drawing/2014/main" id="{F7737325-2DFC-4323-B444-3C2CCC032BC9}"/>
              </a:ext>
            </a:extLst>
          </p:cNvPr>
          <p:cNvPicPr>
            <a:picLocks noChangeAspect="1"/>
          </p:cNvPicPr>
          <p:nvPr/>
        </p:nvPicPr>
        <p:blipFill rotWithShape="1">
          <a:blip r:embed="rId2"/>
          <a:srcRect t="3551" b="12721"/>
          <a:stretch/>
        </p:blipFill>
        <p:spPr>
          <a:xfrm>
            <a:off x="230776" y="1697533"/>
            <a:ext cx="2658608" cy="1490719"/>
          </a:xfrm>
          <a:prstGeom prst="rect">
            <a:avLst/>
          </a:prstGeom>
        </p:spPr>
      </p:pic>
      <p:sp>
        <p:nvSpPr>
          <p:cNvPr id="7" name="Metin kutusu 6">
            <a:extLst>
              <a:ext uri="{FF2B5EF4-FFF2-40B4-BE49-F238E27FC236}">
                <a16:creationId xmlns:a16="http://schemas.microsoft.com/office/drawing/2014/main" id="{CDD92645-9B9F-4151-8627-684DA6FAFD89}"/>
              </a:ext>
            </a:extLst>
          </p:cNvPr>
          <p:cNvSpPr txBox="1"/>
          <p:nvPr/>
        </p:nvSpPr>
        <p:spPr>
          <a:xfrm>
            <a:off x="3119907" y="2121286"/>
            <a:ext cx="6098146" cy="1143070"/>
          </a:xfrm>
          <a:prstGeom prst="rect">
            <a:avLst/>
          </a:prstGeom>
          <a:noFill/>
        </p:spPr>
        <p:txBody>
          <a:bodyPr wrap="square">
            <a:spAutoFit/>
          </a:bodyPr>
          <a:lstStyle/>
          <a:p>
            <a:pPr algn="l">
              <a:lnSpc>
                <a:spcPct val="150000"/>
              </a:lnSpc>
            </a:pPr>
            <a:r>
              <a:rPr lang="tr-TR" sz="2400" b="1" i="0" u="none" strike="noStrike" baseline="0" dirty="0">
                <a:solidFill>
                  <a:srgbClr val="C00000"/>
                </a:solidFill>
              </a:rPr>
              <a:t>Nüfusu: </a:t>
            </a:r>
            <a:r>
              <a:rPr lang="tr-TR" sz="2400" b="0" i="0" u="none" strike="noStrike" baseline="0" dirty="0"/>
              <a:t>536.285</a:t>
            </a:r>
          </a:p>
          <a:p>
            <a:pPr algn="l">
              <a:lnSpc>
                <a:spcPct val="150000"/>
              </a:lnSpc>
            </a:pPr>
            <a:r>
              <a:rPr lang="tr-TR" sz="2400" b="1" i="0" u="none" strike="noStrike" baseline="0" dirty="0">
                <a:solidFill>
                  <a:srgbClr val="C00000"/>
                </a:solidFill>
              </a:rPr>
              <a:t>Yüz ölçümü: </a:t>
            </a:r>
            <a:r>
              <a:rPr lang="tr-TR" sz="2400" b="0" i="0" u="none" strike="noStrike" baseline="0" dirty="0"/>
              <a:t>11.376 km²</a:t>
            </a:r>
            <a:endParaRPr lang="tr-TR" sz="2400" dirty="0"/>
          </a:p>
        </p:txBody>
      </p:sp>
      <p:sp>
        <p:nvSpPr>
          <p:cNvPr id="9" name="Metin kutusu 8">
            <a:extLst>
              <a:ext uri="{FF2B5EF4-FFF2-40B4-BE49-F238E27FC236}">
                <a16:creationId xmlns:a16="http://schemas.microsoft.com/office/drawing/2014/main" id="{CD43E71B-6B46-4DA1-9626-D9F4CCC839FD}"/>
              </a:ext>
            </a:extLst>
          </p:cNvPr>
          <p:cNvSpPr txBox="1"/>
          <p:nvPr/>
        </p:nvSpPr>
        <p:spPr>
          <a:xfrm>
            <a:off x="230776" y="3346583"/>
            <a:ext cx="11772334" cy="461665"/>
          </a:xfrm>
          <a:prstGeom prst="rect">
            <a:avLst/>
          </a:prstGeom>
          <a:noFill/>
        </p:spPr>
        <p:txBody>
          <a:bodyPr wrap="square">
            <a:spAutoFit/>
          </a:bodyPr>
          <a:lstStyle/>
          <a:p>
            <a:pPr algn="l"/>
            <a:r>
              <a:rPr lang="tr-TR" sz="2400" b="1" i="0" u="none" strike="noStrike" baseline="0" dirty="0">
                <a:solidFill>
                  <a:srgbClr val="C00000"/>
                </a:solidFill>
              </a:rPr>
              <a:t>İklimi: </a:t>
            </a:r>
            <a:r>
              <a:rPr lang="tr-TR" sz="2400" b="0" i="0" u="none" strike="noStrike" baseline="0" dirty="0"/>
              <a:t>Karasal iklimin hüküm sürdüğü Ağrı’da kışlar çok soğuk, yazlar ise sıcak geçer.</a:t>
            </a:r>
            <a:endParaRPr lang="tr-TR" sz="2400" dirty="0"/>
          </a:p>
        </p:txBody>
      </p:sp>
      <p:sp>
        <p:nvSpPr>
          <p:cNvPr id="11" name="Metin kutusu 10">
            <a:extLst>
              <a:ext uri="{FF2B5EF4-FFF2-40B4-BE49-F238E27FC236}">
                <a16:creationId xmlns:a16="http://schemas.microsoft.com/office/drawing/2014/main" id="{D0729504-AFFA-48D7-8B82-97668ACE4264}"/>
              </a:ext>
            </a:extLst>
          </p:cNvPr>
          <p:cNvSpPr txBox="1"/>
          <p:nvPr/>
        </p:nvSpPr>
        <p:spPr>
          <a:xfrm>
            <a:off x="230775" y="3890475"/>
            <a:ext cx="11688621" cy="1200329"/>
          </a:xfrm>
          <a:prstGeom prst="rect">
            <a:avLst/>
          </a:prstGeom>
          <a:noFill/>
        </p:spPr>
        <p:txBody>
          <a:bodyPr wrap="square">
            <a:spAutoFit/>
          </a:bodyPr>
          <a:lstStyle/>
          <a:p>
            <a:pPr algn="l"/>
            <a:r>
              <a:rPr lang="tr-TR" sz="2400" b="1" i="0" u="none" strike="noStrike" baseline="0" dirty="0">
                <a:solidFill>
                  <a:srgbClr val="C00000"/>
                </a:solidFill>
              </a:rPr>
              <a:t>Yeryüzü şekilleri: </a:t>
            </a:r>
            <a:r>
              <a:rPr lang="tr-TR" sz="2400" b="0" i="0" u="none" strike="noStrike" baseline="0" dirty="0"/>
              <a:t>İl, deniz seviyesinden 1.640 metre yükseklikte kurulmuştur. Arazisinin yarıya yakını dağlardan ve yaylalardan oluşur. Tarıma elverişli alanlar azdır. İklimi, yeryüzü şekilleri ve diğer nedenlerle yerleşme yeri olarak çok tercih edilmemektedir.</a:t>
            </a:r>
            <a:endParaRPr lang="tr-TR" sz="2400" dirty="0"/>
          </a:p>
        </p:txBody>
      </p:sp>
      <p:sp>
        <p:nvSpPr>
          <p:cNvPr id="13" name="Metin kutusu 12">
            <a:extLst>
              <a:ext uri="{FF2B5EF4-FFF2-40B4-BE49-F238E27FC236}">
                <a16:creationId xmlns:a16="http://schemas.microsoft.com/office/drawing/2014/main" id="{1385C55F-4DAC-4CD5-98F9-059DCC8120B5}"/>
              </a:ext>
            </a:extLst>
          </p:cNvPr>
          <p:cNvSpPr txBox="1"/>
          <p:nvPr/>
        </p:nvSpPr>
        <p:spPr>
          <a:xfrm>
            <a:off x="230774" y="5170434"/>
            <a:ext cx="11308695" cy="461665"/>
          </a:xfrm>
          <a:prstGeom prst="rect">
            <a:avLst/>
          </a:prstGeom>
          <a:noFill/>
        </p:spPr>
        <p:txBody>
          <a:bodyPr wrap="square">
            <a:spAutoFit/>
          </a:bodyPr>
          <a:lstStyle/>
          <a:p>
            <a:r>
              <a:rPr lang="tr-TR" sz="2400" b="1" i="0" u="none" strike="noStrike" baseline="0" dirty="0">
                <a:solidFill>
                  <a:srgbClr val="C00000"/>
                </a:solidFill>
              </a:rPr>
              <a:t>Ekonomisi: </a:t>
            </a:r>
            <a:r>
              <a:rPr lang="tr-TR" sz="2400" b="0" i="0" u="none" strike="noStrike" baseline="0" dirty="0"/>
              <a:t>Hayvancılık en önemli geçim kaynağıdır.</a:t>
            </a:r>
            <a:endParaRPr lang="tr-TR" sz="2400" dirty="0"/>
          </a:p>
        </p:txBody>
      </p:sp>
    </p:spTree>
    <p:extLst>
      <p:ext uri="{BB962C8B-B14F-4D97-AF65-F5344CB8AC3E}">
        <p14:creationId xmlns:p14="http://schemas.microsoft.com/office/powerpoint/2010/main" val="1002538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9" grpId="0"/>
      <p:bldP spid="11" grpId="0"/>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A8766C68-33D5-4605-8ADC-80A987CE8740}"/>
              </a:ext>
            </a:extLst>
          </p:cNvPr>
          <p:cNvSpPr/>
          <p:nvPr/>
        </p:nvSpPr>
        <p:spPr>
          <a:xfrm>
            <a:off x="0" y="0"/>
            <a:ext cx="12192000" cy="624625"/>
          </a:xfrm>
          <a:prstGeom prst="rect">
            <a:avLst/>
          </a:prstGeom>
          <a:gradFill flip="none" rotWithShape="1">
            <a:gsLst>
              <a:gs pos="0">
                <a:srgbClr val="ABE9FF">
                  <a:shade val="30000"/>
                  <a:satMod val="115000"/>
                </a:srgbClr>
              </a:gs>
              <a:gs pos="50000">
                <a:srgbClr val="ABE9FF">
                  <a:shade val="67500"/>
                  <a:satMod val="115000"/>
                </a:srgbClr>
              </a:gs>
              <a:gs pos="100000">
                <a:srgbClr val="ABE9FF">
                  <a:shade val="100000"/>
                  <a:satMod val="11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800" dirty="0">
                <a:solidFill>
                  <a:schemeClr val="tx1"/>
                </a:solidFill>
                <a:latin typeface="Arial Black" panose="020B0A04020102020204" pitchFamily="34" charset="0"/>
              </a:rPr>
              <a:t> NÜFUSUMUZ</a:t>
            </a:r>
          </a:p>
        </p:txBody>
      </p:sp>
      <p:cxnSp>
        <p:nvCxnSpPr>
          <p:cNvPr id="7" name="Düz Bağlayıcı 6">
            <a:extLst>
              <a:ext uri="{FF2B5EF4-FFF2-40B4-BE49-F238E27FC236}">
                <a16:creationId xmlns:a16="http://schemas.microsoft.com/office/drawing/2014/main" id="{0F61BFEA-5B91-42A1-8A7E-AF752EF2003E}"/>
              </a:ext>
            </a:extLst>
          </p:cNvPr>
          <p:cNvCxnSpPr>
            <a:cxnSpLocks/>
          </p:cNvCxnSpPr>
          <p:nvPr/>
        </p:nvCxnSpPr>
        <p:spPr>
          <a:xfrm>
            <a:off x="5196625" y="2212277"/>
            <a:ext cx="0" cy="422856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Düz Bağlayıcı 7">
            <a:extLst>
              <a:ext uri="{FF2B5EF4-FFF2-40B4-BE49-F238E27FC236}">
                <a16:creationId xmlns:a16="http://schemas.microsoft.com/office/drawing/2014/main" id="{39984B2A-4772-470C-873D-11BB316BF8D9}"/>
              </a:ext>
            </a:extLst>
          </p:cNvPr>
          <p:cNvCxnSpPr>
            <a:cxnSpLocks/>
          </p:cNvCxnSpPr>
          <p:nvPr/>
        </p:nvCxnSpPr>
        <p:spPr>
          <a:xfrm flipH="1" flipV="1">
            <a:off x="5177309" y="6427962"/>
            <a:ext cx="5782613" cy="1717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Düz Bağlayıcı 14">
            <a:extLst>
              <a:ext uri="{FF2B5EF4-FFF2-40B4-BE49-F238E27FC236}">
                <a16:creationId xmlns:a16="http://schemas.microsoft.com/office/drawing/2014/main" id="{18D00766-6488-4CE8-B2CC-4584070346E4}"/>
              </a:ext>
            </a:extLst>
          </p:cNvPr>
          <p:cNvCxnSpPr/>
          <p:nvPr/>
        </p:nvCxnSpPr>
        <p:spPr>
          <a:xfrm>
            <a:off x="5067836" y="6037302"/>
            <a:ext cx="25757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Düz Bağlayıcı 15">
            <a:extLst>
              <a:ext uri="{FF2B5EF4-FFF2-40B4-BE49-F238E27FC236}">
                <a16:creationId xmlns:a16="http://schemas.microsoft.com/office/drawing/2014/main" id="{080C98D7-9E30-437B-A198-7C8E5DCC8E8C}"/>
              </a:ext>
            </a:extLst>
          </p:cNvPr>
          <p:cNvCxnSpPr/>
          <p:nvPr/>
        </p:nvCxnSpPr>
        <p:spPr>
          <a:xfrm>
            <a:off x="5067836" y="5552197"/>
            <a:ext cx="25757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Düz Bağlayıcı 16">
            <a:extLst>
              <a:ext uri="{FF2B5EF4-FFF2-40B4-BE49-F238E27FC236}">
                <a16:creationId xmlns:a16="http://schemas.microsoft.com/office/drawing/2014/main" id="{C925F6D7-DF29-4C84-87FD-C3E88F875E53}"/>
              </a:ext>
            </a:extLst>
          </p:cNvPr>
          <p:cNvCxnSpPr/>
          <p:nvPr/>
        </p:nvCxnSpPr>
        <p:spPr>
          <a:xfrm>
            <a:off x="5067836" y="5075681"/>
            <a:ext cx="25757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Düz Bağlayıcı 17">
            <a:extLst>
              <a:ext uri="{FF2B5EF4-FFF2-40B4-BE49-F238E27FC236}">
                <a16:creationId xmlns:a16="http://schemas.microsoft.com/office/drawing/2014/main" id="{DF555673-E09E-4DC3-B544-D7EFA4AB1FB4}"/>
              </a:ext>
            </a:extLst>
          </p:cNvPr>
          <p:cNvCxnSpPr/>
          <p:nvPr/>
        </p:nvCxnSpPr>
        <p:spPr>
          <a:xfrm>
            <a:off x="5067836" y="4579838"/>
            <a:ext cx="25757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Düz Bağlayıcı 18">
            <a:extLst>
              <a:ext uri="{FF2B5EF4-FFF2-40B4-BE49-F238E27FC236}">
                <a16:creationId xmlns:a16="http://schemas.microsoft.com/office/drawing/2014/main" id="{287F8F79-D8CC-471F-8390-748F69598640}"/>
              </a:ext>
            </a:extLst>
          </p:cNvPr>
          <p:cNvCxnSpPr/>
          <p:nvPr/>
        </p:nvCxnSpPr>
        <p:spPr>
          <a:xfrm>
            <a:off x="5067836" y="4094733"/>
            <a:ext cx="25757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Düz Bağlayıcı 19">
            <a:extLst>
              <a:ext uri="{FF2B5EF4-FFF2-40B4-BE49-F238E27FC236}">
                <a16:creationId xmlns:a16="http://schemas.microsoft.com/office/drawing/2014/main" id="{C4F2873F-521B-47B7-B9A1-4D7587F9A158}"/>
              </a:ext>
            </a:extLst>
          </p:cNvPr>
          <p:cNvCxnSpPr/>
          <p:nvPr/>
        </p:nvCxnSpPr>
        <p:spPr>
          <a:xfrm>
            <a:off x="5067836" y="3618217"/>
            <a:ext cx="25757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Düz Bağlayıcı 20">
            <a:extLst>
              <a:ext uri="{FF2B5EF4-FFF2-40B4-BE49-F238E27FC236}">
                <a16:creationId xmlns:a16="http://schemas.microsoft.com/office/drawing/2014/main" id="{A82FEAB9-E581-4F96-BC4A-BA5467E18EF7}"/>
              </a:ext>
            </a:extLst>
          </p:cNvPr>
          <p:cNvCxnSpPr/>
          <p:nvPr/>
        </p:nvCxnSpPr>
        <p:spPr>
          <a:xfrm>
            <a:off x="5067836" y="3145989"/>
            <a:ext cx="25757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Düz Bağlayıcı 21">
            <a:extLst>
              <a:ext uri="{FF2B5EF4-FFF2-40B4-BE49-F238E27FC236}">
                <a16:creationId xmlns:a16="http://schemas.microsoft.com/office/drawing/2014/main" id="{E3788AAE-74C0-418E-93D5-CF0C47B36087}"/>
              </a:ext>
            </a:extLst>
          </p:cNvPr>
          <p:cNvCxnSpPr/>
          <p:nvPr/>
        </p:nvCxnSpPr>
        <p:spPr>
          <a:xfrm>
            <a:off x="5067836" y="2669473"/>
            <a:ext cx="25757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Düz Bağlayıcı 22">
            <a:extLst>
              <a:ext uri="{FF2B5EF4-FFF2-40B4-BE49-F238E27FC236}">
                <a16:creationId xmlns:a16="http://schemas.microsoft.com/office/drawing/2014/main" id="{C038A160-43EF-4EDF-9C8A-5320E56FC85D}"/>
              </a:ext>
            </a:extLst>
          </p:cNvPr>
          <p:cNvCxnSpPr/>
          <p:nvPr/>
        </p:nvCxnSpPr>
        <p:spPr>
          <a:xfrm>
            <a:off x="5065689" y="2216572"/>
            <a:ext cx="25757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Metin kutusu 23">
            <a:extLst>
              <a:ext uri="{FF2B5EF4-FFF2-40B4-BE49-F238E27FC236}">
                <a16:creationId xmlns:a16="http://schemas.microsoft.com/office/drawing/2014/main" id="{69260283-598B-4D78-993C-F6373D109DBF}"/>
              </a:ext>
            </a:extLst>
          </p:cNvPr>
          <p:cNvSpPr txBox="1"/>
          <p:nvPr/>
        </p:nvSpPr>
        <p:spPr>
          <a:xfrm flipH="1">
            <a:off x="4436346" y="5863301"/>
            <a:ext cx="695885" cy="369332"/>
          </a:xfrm>
          <a:prstGeom prst="rect">
            <a:avLst/>
          </a:prstGeom>
          <a:noFill/>
        </p:spPr>
        <p:txBody>
          <a:bodyPr wrap="square" rtlCol="0">
            <a:spAutoFit/>
          </a:bodyPr>
          <a:lstStyle/>
          <a:p>
            <a:r>
              <a:rPr lang="tr-TR" dirty="0"/>
              <a:t>50 M </a:t>
            </a:r>
          </a:p>
        </p:txBody>
      </p:sp>
      <p:sp>
        <p:nvSpPr>
          <p:cNvPr id="25" name="Metin kutusu 24">
            <a:extLst>
              <a:ext uri="{FF2B5EF4-FFF2-40B4-BE49-F238E27FC236}">
                <a16:creationId xmlns:a16="http://schemas.microsoft.com/office/drawing/2014/main" id="{58C4CCB2-9384-4D7B-A24F-9CDC7F5417FE}"/>
              </a:ext>
            </a:extLst>
          </p:cNvPr>
          <p:cNvSpPr txBox="1"/>
          <p:nvPr/>
        </p:nvSpPr>
        <p:spPr>
          <a:xfrm flipH="1">
            <a:off x="4436346" y="5378196"/>
            <a:ext cx="695885" cy="369332"/>
          </a:xfrm>
          <a:prstGeom prst="rect">
            <a:avLst/>
          </a:prstGeom>
          <a:noFill/>
        </p:spPr>
        <p:txBody>
          <a:bodyPr wrap="square" rtlCol="0">
            <a:spAutoFit/>
          </a:bodyPr>
          <a:lstStyle/>
          <a:p>
            <a:r>
              <a:rPr lang="tr-TR" dirty="0"/>
              <a:t>55 M </a:t>
            </a:r>
          </a:p>
        </p:txBody>
      </p:sp>
      <p:sp>
        <p:nvSpPr>
          <p:cNvPr id="26" name="Metin kutusu 25">
            <a:extLst>
              <a:ext uri="{FF2B5EF4-FFF2-40B4-BE49-F238E27FC236}">
                <a16:creationId xmlns:a16="http://schemas.microsoft.com/office/drawing/2014/main" id="{8D0255C5-A3EB-41A0-A2D6-34F0B117E059}"/>
              </a:ext>
            </a:extLst>
          </p:cNvPr>
          <p:cNvSpPr txBox="1"/>
          <p:nvPr/>
        </p:nvSpPr>
        <p:spPr>
          <a:xfrm flipH="1">
            <a:off x="4436346" y="4893091"/>
            <a:ext cx="695885" cy="369332"/>
          </a:xfrm>
          <a:prstGeom prst="rect">
            <a:avLst/>
          </a:prstGeom>
          <a:noFill/>
        </p:spPr>
        <p:txBody>
          <a:bodyPr wrap="square" rtlCol="0">
            <a:spAutoFit/>
          </a:bodyPr>
          <a:lstStyle/>
          <a:p>
            <a:r>
              <a:rPr lang="tr-TR" dirty="0"/>
              <a:t>60 M </a:t>
            </a:r>
          </a:p>
        </p:txBody>
      </p:sp>
      <p:sp>
        <p:nvSpPr>
          <p:cNvPr id="27" name="Metin kutusu 26">
            <a:extLst>
              <a:ext uri="{FF2B5EF4-FFF2-40B4-BE49-F238E27FC236}">
                <a16:creationId xmlns:a16="http://schemas.microsoft.com/office/drawing/2014/main" id="{1914E1B8-701B-43E0-B9C5-547CF2012F77}"/>
              </a:ext>
            </a:extLst>
          </p:cNvPr>
          <p:cNvSpPr txBox="1"/>
          <p:nvPr/>
        </p:nvSpPr>
        <p:spPr>
          <a:xfrm flipH="1">
            <a:off x="4435272" y="4393031"/>
            <a:ext cx="695885" cy="369332"/>
          </a:xfrm>
          <a:prstGeom prst="rect">
            <a:avLst/>
          </a:prstGeom>
          <a:noFill/>
        </p:spPr>
        <p:txBody>
          <a:bodyPr wrap="square" rtlCol="0">
            <a:spAutoFit/>
          </a:bodyPr>
          <a:lstStyle/>
          <a:p>
            <a:r>
              <a:rPr lang="tr-TR" dirty="0"/>
              <a:t>65 M </a:t>
            </a:r>
          </a:p>
        </p:txBody>
      </p:sp>
      <p:sp>
        <p:nvSpPr>
          <p:cNvPr id="28" name="Metin kutusu 27">
            <a:extLst>
              <a:ext uri="{FF2B5EF4-FFF2-40B4-BE49-F238E27FC236}">
                <a16:creationId xmlns:a16="http://schemas.microsoft.com/office/drawing/2014/main" id="{5DA734C7-4B30-4197-8EC4-928E950BBFC1}"/>
              </a:ext>
            </a:extLst>
          </p:cNvPr>
          <p:cNvSpPr txBox="1"/>
          <p:nvPr/>
        </p:nvSpPr>
        <p:spPr>
          <a:xfrm flipH="1">
            <a:off x="4435271" y="3897189"/>
            <a:ext cx="695885" cy="369332"/>
          </a:xfrm>
          <a:prstGeom prst="rect">
            <a:avLst/>
          </a:prstGeom>
          <a:noFill/>
        </p:spPr>
        <p:txBody>
          <a:bodyPr wrap="square" rtlCol="0">
            <a:spAutoFit/>
          </a:bodyPr>
          <a:lstStyle/>
          <a:p>
            <a:r>
              <a:rPr lang="tr-TR" dirty="0"/>
              <a:t>70 M </a:t>
            </a:r>
          </a:p>
        </p:txBody>
      </p:sp>
      <p:sp>
        <p:nvSpPr>
          <p:cNvPr id="29" name="Metin kutusu 28">
            <a:extLst>
              <a:ext uri="{FF2B5EF4-FFF2-40B4-BE49-F238E27FC236}">
                <a16:creationId xmlns:a16="http://schemas.microsoft.com/office/drawing/2014/main" id="{893EDCA6-623B-4754-BCC0-D984DDBF2FE4}"/>
              </a:ext>
            </a:extLst>
          </p:cNvPr>
          <p:cNvSpPr txBox="1"/>
          <p:nvPr/>
        </p:nvSpPr>
        <p:spPr>
          <a:xfrm flipH="1">
            <a:off x="4433122" y="3433551"/>
            <a:ext cx="695885" cy="369332"/>
          </a:xfrm>
          <a:prstGeom prst="rect">
            <a:avLst/>
          </a:prstGeom>
          <a:noFill/>
        </p:spPr>
        <p:txBody>
          <a:bodyPr wrap="square" rtlCol="0">
            <a:spAutoFit/>
          </a:bodyPr>
          <a:lstStyle/>
          <a:p>
            <a:r>
              <a:rPr lang="tr-TR" dirty="0"/>
              <a:t>75 M </a:t>
            </a:r>
          </a:p>
        </p:txBody>
      </p:sp>
      <p:sp>
        <p:nvSpPr>
          <p:cNvPr id="30" name="Metin kutusu 29">
            <a:extLst>
              <a:ext uri="{FF2B5EF4-FFF2-40B4-BE49-F238E27FC236}">
                <a16:creationId xmlns:a16="http://schemas.microsoft.com/office/drawing/2014/main" id="{F16570CB-8B59-452E-8C22-DBA485BEA231}"/>
              </a:ext>
            </a:extLst>
          </p:cNvPr>
          <p:cNvSpPr txBox="1"/>
          <p:nvPr/>
        </p:nvSpPr>
        <p:spPr>
          <a:xfrm flipH="1">
            <a:off x="4433121" y="2948445"/>
            <a:ext cx="695885" cy="369332"/>
          </a:xfrm>
          <a:prstGeom prst="rect">
            <a:avLst/>
          </a:prstGeom>
          <a:noFill/>
        </p:spPr>
        <p:txBody>
          <a:bodyPr wrap="square" rtlCol="0">
            <a:spAutoFit/>
          </a:bodyPr>
          <a:lstStyle/>
          <a:p>
            <a:r>
              <a:rPr lang="tr-TR" dirty="0"/>
              <a:t>80 M </a:t>
            </a:r>
          </a:p>
        </p:txBody>
      </p:sp>
      <p:sp>
        <p:nvSpPr>
          <p:cNvPr id="31" name="Metin kutusu 30">
            <a:extLst>
              <a:ext uri="{FF2B5EF4-FFF2-40B4-BE49-F238E27FC236}">
                <a16:creationId xmlns:a16="http://schemas.microsoft.com/office/drawing/2014/main" id="{F95EEF90-2B46-450A-850E-A321022FFC4F}"/>
              </a:ext>
            </a:extLst>
          </p:cNvPr>
          <p:cNvSpPr txBox="1"/>
          <p:nvPr/>
        </p:nvSpPr>
        <p:spPr>
          <a:xfrm flipH="1">
            <a:off x="4433120" y="2480407"/>
            <a:ext cx="695885" cy="369332"/>
          </a:xfrm>
          <a:prstGeom prst="rect">
            <a:avLst/>
          </a:prstGeom>
          <a:noFill/>
        </p:spPr>
        <p:txBody>
          <a:bodyPr wrap="square" rtlCol="0">
            <a:spAutoFit/>
          </a:bodyPr>
          <a:lstStyle/>
          <a:p>
            <a:r>
              <a:rPr lang="tr-TR" dirty="0"/>
              <a:t>85 M </a:t>
            </a:r>
          </a:p>
        </p:txBody>
      </p:sp>
      <p:sp>
        <p:nvSpPr>
          <p:cNvPr id="32" name="Metin kutusu 31">
            <a:extLst>
              <a:ext uri="{FF2B5EF4-FFF2-40B4-BE49-F238E27FC236}">
                <a16:creationId xmlns:a16="http://schemas.microsoft.com/office/drawing/2014/main" id="{1718E479-BCD0-4C92-BE74-F4139256D159}"/>
              </a:ext>
            </a:extLst>
          </p:cNvPr>
          <p:cNvSpPr txBox="1"/>
          <p:nvPr/>
        </p:nvSpPr>
        <p:spPr>
          <a:xfrm flipH="1">
            <a:off x="4433120" y="2024075"/>
            <a:ext cx="695885" cy="369332"/>
          </a:xfrm>
          <a:prstGeom prst="rect">
            <a:avLst/>
          </a:prstGeom>
          <a:noFill/>
        </p:spPr>
        <p:txBody>
          <a:bodyPr wrap="square" rtlCol="0">
            <a:spAutoFit/>
          </a:bodyPr>
          <a:lstStyle/>
          <a:p>
            <a:r>
              <a:rPr lang="tr-TR" dirty="0"/>
              <a:t>90 M </a:t>
            </a:r>
          </a:p>
        </p:txBody>
      </p:sp>
      <p:cxnSp>
        <p:nvCxnSpPr>
          <p:cNvPr id="33" name="Düz Bağlayıcı 32">
            <a:extLst>
              <a:ext uri="{FF2B5EF4-FFF2-40B4-BE49-F238E27FC236}">
                <a16:creationId xmlns:a16="http://schemas.microsoft.com/office/drawing/2014/main" id="{C6B00430-B70F-4D03-9FA3-7C88186B35B3}"/>
              </a:ext>
            </a:extLst>
          </p:cNvPr>
          <p:cNvCxnSpPr>
            <a:cxnSpLocks/>
          </p:cNvCxnSpPr>
          <p:nvPr/>
        </p:nvCxnSpPr>
        <p:spPr>
          <a:xfrm flipV="1">
            <a:off x="5670997" y="6312052"/>
            <a:ext cx="0" cy="23611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Düz Bağlayıcı 35">
            <a:extLst>
              <a:ext uri="{FF2B5EF4-FFF2-40B4-BE49-F238E27FC236}">
                <a16:creationId xmlns:a16="http://schemas.microsoft.com/office/drawing/2014/main" id="{043D605D-3A87-4E50-9E6D-EE7ED78BDFEA}"/>
              </a:ext>
            </a:extLst>
          </p:cNvPr>
          <p:cNvCxnSpPr>
            <a:cxnSpLocks/>
          </p:cNvCxnSpPr>
          <p:nvPr/>
        </p:nvCxnSpPr>
        <p:spPr>
          <a:xfrm flipV="1">
            <a:off x="6325665" y="6316344"/>
            <a:ext cx="0" cy="23611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Düz Bağlayıcı 36">
            <a:extLst>
              <a:ext uri="{FF2B5EF4-FFF2-40B4-BE49-F238E27FC236}">
                <a16:creationId xmlns:a16="http://schemas.microsoft.com/office/drawing/2014/main" id="{641F8939-6790-41FB-95B5-3D2D18B22C97}"/>
              </a:ext>
            </a:extLst>
          </p:cNvPr>
          <p:cNvCxnSpPr>
            <a:cxnSpLocks/>
          </p:cNvCxnSpPr>
          <p:nvPr/>
        </p:nvCxnSpPr>
        <p:spPr>
          <a:xfrm flipV="1">
            <a:off x="6969594" y="6320638"/>
            <a:ext cx="0" cy="23611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Düz Bağlayıcı 38">
            <a:extLst>
              <a:ext uri="{FF2B5EF4-FFF2-40B4-BE49-F238E27FC236}">
                <a16:creationId xmlns:a16="http://schemas.microsoft.com/office/drawing/2014/main" id="{1CE32D04-0F6C-4C8C-96D8-490F47203DC4}"/>
              </a:ext>
            </a:extLst>
          </p:cNvPr>
          <p:cNvCxnSpPr>
            <a:cxnSpLocks/>
          </p:cNvCxnSpPr>
          <p:nvPr/>
        </p:nvCxnSpPr>
        <p:spPr>
          <a:xfrm flipV="1">
            <a:off x="7596353" y="6322784"/>
            <a:ext cx="0" cy="23611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Düz Bağlayıcı 39">
            <a:extLst>
              <a:ext uri="{FF2B5EF4-FFF2-40B4-BE49-F238E27FC236}">
                <a16:creationId xmlns:a16="http://schemas.microsoft.com/office/drawing/2014/main" id="{0C2F048F-47F0-4BAF-BF13-BDBCBDCA12F6}"/>
              </a:ext>
            </a:extLst>
          </p:cNvPr>
          <p:cNvCxnSpPr>
            <a:cxnSpLocks/>
          </p:cNvCxnSpPr>
          <p:nvPr/>
        </p:nvCxnSpPr>
        <p:spPr>
          <a:xfrm flipV="1">
            <a:off x="8238179" y="6322783"/>
            <a:ext cx="0" cy="23611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Düz Bağlayıcı 40">
            <a:extLst>
              <a:ext uri="{FF2B5EF4-FFF2-40B4-BE49-F238E27FC236}">
                <a16:creationId xmlns:a16="http://schemas.microsoft.com/office/drawing/2014/main" id="{0ED96EA1-E4C5-422B-8B15-5367BBF58D40}"/>
              </a:ext>
            </a:extLst>
          </p:cNvPr>
          <p:cNvCxnSpPr>
            <a:cxnSpLocks/>
          </p:cNvCxnSpPr>
          <p:nvPr/>
        </p:nvCxnSpPr>
        <p:spPr>
          <a:xfrm flipV="1">
            <a:off x="8847782" y="6322783"/>
            <a:ext cx="0" cy="23611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Düz Bağlayıcı 41">
            <a:extLst>
              <a:ext uri="{FF2B5EF4-FFF2-40B4-BE49-F238E27FC236}">
                <a16:creationId xmlns:a16="http://schemas.microsoft.com/office/drawing/2014/main" id="{E4C6C11A-0692-4450-A578-12289B4C70FF}"/>
              </a:ext>
            </a:extLst>
          </p:cNvPr>
          <p:cNvCxnSpPr>
            <a:cxnSpLocks/>
          </p:cNvCxnSpPr>
          <p:nvPr/>
        </p:nvCxnSpPr>
        <p:spPr>
          <a:xfrm flipV="1">
            <a:off x="9440207" y="6312052"/>
            <a:ext cx="0" cy="23611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Düz Bağlayıcı 42">
            <a:extLst>
              <a:ext uri="{FF2B5EF4-FFF2-40B4-BE49-F238E27FC236}">
                <a16:creationId xmlns:a16="http://schemas.microsoft.com/office/drawing/2014/main" id="{271FF822-3A03-4D90-845F-B03FB7AC9FAD}"/>
              </a:ext>
            </a:extLst>
          </p:cNvPr>
          <p:cNvCxnSpPr>
            <a:cxnSpLocks/>
          </p:cNvCxnSpPr>
          <p:nvPr/>
        </p:nvCxnSpPr>
        <p:spPr>
          <a:xfrm flipV="1">
            <a:off x="10073423" y="6322782"/>
            <a:ext cx="0" cy="23611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Düz Bağlayıcı 44">
            <a:extLst>
              <a:ext uri="{FF2B5EF4-FFF2-40B4-BE49-F238E27FC236}">
                <a16:creationId xmlns:a16="http://schemas.microsoft.com/office/drawing/2014/main" id="{47765551-C658-4893-A2F5-E7D5ED3DCFC4}"/>
              </a:ext>
            </a:extLst>
          </p:cNvPr>
          <p:cNvCxnSpPr>
            <a:cxnSpLocks/>
          </p:cNvCxnSpPr>
          <p:nvPr/>
        </p:nvCxnSpPr>
        <p:spPr>
          <a:xfrm flipV="1">
            <a:off x="10708778" y="6318488"/>
            <a:ext cx="0" cy="23611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Metin kutusu 45">
            <a:extLst>
              <a:ext uri="{FF2B5EF4-FFF2-40B4-BE49-F238E27FC236}">
                <a16:creationId xmlns:a16="http://schemas.microsoft.com/office/drawing/2014/main" id="{DBC4D09F-2E53-49A2-AAC3-26434DB596DD}"/>
              </a:ext>
            </a:extLst>
          </p:cNvPr>
          <p:cNvSpPr txBox="1"/>
          <p:nvPr/>
        </p:nvSpPr>
        <p:spPr>
          <a:xfrm flipH="1">
            <a:off x="5342368" y="6541726"/>
            <a:ext cx="695885" cy="369332"/>
          </a:xfrm>
          <a:prstGeom prst="rect">
            <a:avLst/>
          </a:prstGeom>
          <a:noFill/>
        </p:spPr>
        <p:txBody>
          <a:bodyPr wrap="square" rtlCol="0">
            <a:spAutoFit/>
          </a:bodyPr>
          <a:lstStyle/>
          <a:p>
            <a:r>
              <a:rPr lang="tr-TR" dirty="0"/>
              <a:t>2000</a:t>
            </a:r>
          </a:p>
        </p:txBody>
      </p:sp>
      <p:sp>
        <p:nvSpPr>
          <p:cNvPr id="47" name="Metin kutusu 46">
            <a:extLst>
              <a:ext uri="{FF2B5EF4-FFF2-40B4-BE49-F238E27FC236}">
                <a16:creationId xmlns:a16="http://schemas.microsoft.com/office/drawing/2014/main" id="{4382AFFE-A818-471D-A217-F35BFFE61D26}"/>
              </a:ext>
            </a:extLst>
          </p:cNvPr>
          <p:cNvSpPr txBox="1"/>
          <p:nvPr/>
        </p:nvSpPr>
        <p:spPr>
          <a:xfrm flipH="1">
            <a:off x="5991665" y="6541726"/>
            <a:ext cx="695885" cy="369332"/>
          </a:xfrm>
          <a:prstGeom prst="rect">
            <a:avLst/>
          </a:prstGeom>
          <a:noFill/>
        </p:spPr>
        <p:txBody>
          <a:bodyPr wrap="square" rtlCol="0">
            <a:spAutoFit/>
          </a:bodyPr>
          <a:lstStyle/>
          <a:p>
            <a:r>
              <a:rPr lang="tr-TR" dirty="0"/>
              <a:t>2002</a:t>
            </a:r>
          </a:p>
        </p:txBody>
      </p:sp>
      <p:sp>
        <p:nvSpPr>
          <p:cNvPr id="48" name="Metin kutusu 47">
            <a:extLst>
              <a:ext uri="{FF2B5EF4-FFF2-40B4-BE49-F238E27FC236}">
                <a16:creationId xmlns:a16="http://schemas.microsoft.com/office/drawing/2014/main" id="{7953B7E7-4A00-4B5A-8EAF-C4A7848B3A4B}"/>
              </a:ext>
            </a:extLst>
          </p:cNvPr>
          <p:cNvSpPr txBox="1"/>
          <p:nvPr/>
        </p:nvSpPr>
        <p:spPr>
          <a:xfrm flipH="1">
            <a:off x="6617378" y="6533284"/>
            <a:ext cx="695885" cy="369332"/>
          </a:xfrm>
          <a:prstGeom prst="rect">
            <a:avLst/>
          </a:prstGeom>
          <a:noFill/>
        </p:spPr>
        <p:txBody>
          <a:bodyPr wrap="square" rtlCol="0">
            <a:spAutoFit/>
          </a:bodyPr>
          <a:lstStyle/>
          <a:p>
            <a:r>
              <a:rPr lang="tr-TR" dirty="0"/>
              <a:t>2004</a:t>
            </a:r>
          </a:p>
        </p:txBody>
      </p:sp>
      <p:sp>
        <p:nvSpPr>
          <p:cNvPr id="49" name="Metin kutusu 48">
            <a:extLst>
              <a:ext uri="{FF2B5EF4-FFF2-40B4-BE49-F238E27FC236}">
                <a16:creationId xmlns:a16="http://schemas.microsoft.com/office/drawing/2014/main" id="{4084622C-0357-4375-BA40-C8D61CDE90CE}"/>
              </a:ext>
            </a:extLst>
          </p:cNvPr>
          <p:cNvSpPr txBox="1"/>
          <p:nvPr/>
        </p:nvSpPr>
        <p:spPr>
          <a:xfrm flipH="1">
            <a:off x="7274199" y="6533284"/>
            <a:ext cx="695885" cy="369332"/>
          </a:xfrm>
          <a:prstGeom prst="rect">
            <a:avLst/>
          </a:prstGeom>
          <a:noFill/>
        </p:spPr>
        <p:txBody>
          <a:bodyPr wrap="square" rtlCol="0">
            <a:spAutoFit/>
          </a:bodyPr>
          <a:lstStyle/>
          <a:p>
            <a:r>
              <a:rPr lang="tr-TR" dirty="0"/>
              <a:t>2006</a:t>
            </a:r>
          </a:p>
        </p:txBody>
      </p:sp>
      <p:sp>
        <p:nvSpPr>
          <p:cNvPr id="50" name="Metin kutusu 49">
            <a:extLst>
              <a:ext uri="{FF2B5EF4-FFF2-40B4-BE49-F238E27FC236}">
                <a16:creationId xmlns:a16="http://schemas.microsoft.com/office/drawing/2014/main" id="{6903F936-7DEB-4684-BC6C-A98B2E9EDA79}"/>
              </a:ext>
            </a:extLst>
          </p:cNvPr>
          <p:cNvSpPr txBox="1"/>
          <p:nvPr/>
        </p:nvSpPr>
        <p:spPr>
          <a:xfrm flipH="1">
            <a:off x="7913190" y="6535717"/>
            <a:ext cx="695885" cy="369332"/>
          </a:xfrm>
          <a:prstGeom prst="rect">
            <a:avLst/>
          </a:prstGeom>
          <a:noFill/>
        </p:spPr>
        <p:txBody>
          <a:bodyPr wrap="square" rtlCol="0">
            <a:spAutoFit/>
          </a:bodyPr>
          <a:lstStyle/>
          <a:p>
            <a:r>
              <a:rPr lang="tr-TR" dirty="0"/>
              <a:t>2008</a:t>
            </a:r>
          </a:p>
        </p:txBody>
      </p:sp>
      <p:sp>
        <p:nvSpPr>
          <p:cNvPr id="51" name="Metin kutusu 50">
            <a:extLst>
              <a:ext uri="{FF2B5EF4-FFF2-40B4-BE49-F238E27FC236}">
                <a16:creationId xmlns:a16="http://schemas.microsoft.com/office/drawing/2014/main" id="{4F63FA02-DABD-445D-B1A8-4C86074313BD}"/>
              </a:ext>
            </a:extLst>
          </p:cNvPr>
          <p:cNvSpPr txBox="1"/>
          <p:nvPr/>
        </p:nvSpPr>
        <p:spPr>
          <a:xfrm flipH="1">
            <a:off x="8538023" y="6533284"/>
            <a:ext cx="695885" cy="369332"/>
          </a:xfrm>
          <a:prstGeom prst="rect">
            <a:avLst/>
          </a:prstGeom>
          <a:noFill/>
        </p:spPr>
        <p:txBody>
          <a:bodyPr wrap="square" rtlCol="0">
            <a:spAutoFit/>
          </a:bodyPr>
          <a:lstStyle/>
          <a:p>
            <a:r>
              <a:rPr lang="tr-TR" dirty="0"/>
              <a:t>2010</a:t>
            </a:r>
          </a:p>
        </p:txBody>
      </p:sp>
      <p:sp>
        <p:nvSpPr>
          <p:cNvPr id="52" name="Metin kutusu 51">
            <a:extLst>
              <a:ext uri="{FF2B5EF4-FFF2-40B4-BE49-F238E27FC236}">
                <a16:creationId xmlns:a16="http://schemas.microsoft.com/office/drawing/2014/main" id="{944CB138-B5A9-4F66-B6AD-16C0E8AE6EA1}"/>
              </a:ext>
            </a:extLst>
          </p:cNvPr>
          <p:cNvSpPr txBox="1"/>
          <p:nvPr/>
        </p:nvSpPr>
        <p:spPr>
          <a:xfrm flipH="1">
            <a:off x="9127211" y="6530851"/>
            <a:ext cx="695885" cy="369332"/>
          </a:xfrm>
          <a:prstGeom prst="rect">
            <a:avLst/>
          </a:prstGeom>
          <a:noFill/>
        </p:spPr>
        <p:txBody>
          <a:bodyPr wrap="square" rtlCol="0">
            <a:spAutoFit/>
          </a:bodyPr>
          <a:lstStyle/>
          <a:p>
            <a:r>
              <a:rPr lang="tr-TR" dirty="0"/>
              <a:t>2012</a:t>
            </a:r>
          </a:p>
        </p:txBody>
      </p:sp>
      <p:sp>
        <p:nvSpPr>
          <p:cNvPr id="53" name="Metin kutusu 52">
            <a:extLst>
              <a:ext uri="{FF2B5EF4-FFF2-40B4-BE49-F238E27FC236}">
                <a16:creationId xmlns:a16="http://schemas.microsoft.com/office/drawing/2014/main" id="{FB5629DC-D18A-46E1-BD38-BFBD63749B5C}"/>
              </a:ext>
            </a:extLst>
          </p:cNvPr>
          <p:cNvSpPr txBox="1"/>
          <p:nvPr/>
        </p:nvSpPr>
        <p:spPr>
          <a:xfrm flipH="1">
            <a:off x="9748604" y="6535717"/>
            <a:ext cx="695885" cy="369332"/>
          </a:xfrm>
          <a:prstGeom prst="rect">
            <a:avLst/>
          </a:prstGeom>
          <a:noFill/>
        </p:spPr>
        <p:txBody>
          <a:bodyPr wrap="square" rtlCol="0">
            <a:spAutoFit/>
          </a:bodyPr>
          <a:lstStyle/>
          <a:p>
            <a:r>
              <a:rPr lang="tr-TR" dirty="0"/>
              <a:t>2014</a:t>
            </a:r>
          </a:p>
        </p:txBody>
      </p:sp>
      <p:sp>
        <p:nvSpPr>
          <p:cNvPr id="54" name="Metin kutusu 53">
            <a:extLst>
              <a:ext uri="{FF2B5EF4-FFF2-40B4-BE49-F238E27FC236}">
                <a16:creationId xmlns:a16="http://schemas.microsoft.com/office/drawing/2014/main" id="{7DE7489C-8846-40DD-874D-EC864BA58775}"/>
              </a:ext>
            </a:extLst>
          </p:cNvPr>
          <p:cNvSpPr txBox="1"/>
          <p:nvPr/>
        </p:nvSpPr>
        <p:spPr>
          <a:xfrm flipH="1">
            <a:off x="10382597" y="6534145"/>
            <a:ext cx="695885" cy="369332"/>
          </a:xfrm>
          <a:prstGeom prst="rect">
            <a:avLst/>
          </a:prstGeom>
          <a:noFill/>
        </p:spPr>
        <p:txBody>
          <a:bodyPr wrap="square" rtlCol="0">
            <a:spAutoFit/>
          </a:bodyPr>
          <a:lstStyle/>
          <a:p>
            <a:r>
              <a:rPr lang="tr-TR" dirty="0"/>
              <a:t>2016</a:t>
            </a:r>
          </a:p>
        </p:txBody>
      </p:sp>
      <p:sp>
        <p:nvSpPr>
          <p:cNvPr id="55" name="Metin kutusu 54">
            <a:extLst>
              <a:ext uri="{FF2B5EF4-FFF2-40B4-BE49-F238E27FC236}">
                <a16:creationId xmlns:a16="http://schemas.microsoft.com/office/drawing/2014/main" id="{5A615D79-146F-4D87-8B78-E56CFF481820}"/>
              </a:ext>
            </a:extLst>
          </p:cNvPr>
          <p:cNvSpPr txBox="1"/>
          <p:nvPr/>
        </p:nvSpPr>
        <p:spPr>
          <a:xfrm flipH="1">
            <a:off x="11056344" y="6227907"/>
            <a:ext cx="1090805" cy="400110"/>
          </a:xfrm>
          <a:prstGeom prst="rect">
            <a:avLst/>
          </a:prstGeom>
          <a:noFill/>
        </p:spPr>
        <p:txBody>
          <a:bodyPr wrap="square" rtlCol="0">
            <a:spAutoFit/>
          </a:bodyPr>
          <a:lstStyle/>
          <a:p>
            <a:r>
              <a:rPr lang="tr-TR" sz="2000" b="1" dirty="0"/>
              <a:t>YILLAR</a:t>
            </a:r>
          </a:p>
        </p:txBody>
      </p:sp>
      <p:sp>
        <p:nvSpPr>
          <p:cNvPr id="56" name="Metin kutusu 55">
            <a:extLst>
              <a:ext uri="{FF2B5EF4-FFF2-40B4-BE49-F238E27FC236}">
                <a16:creationId xmlns:a16="http://schemas.microsoft.com/office/drawing/2014/main" id="{4C9833D9-7057-42CF-8AEF-F5E3AA7CCC7E}"/>
              </a:ext>
            </a:extLst>
          </p:cNvPr>
          <p:cNvSpPr txBox="1"/>
          <p:nvPr/>
        </p:nvSpPr>
        <p:spPr>
          <a:xfrm flipH="1">
            <a:off x="4627810" y="1338012"/>
            <a:ext cx="1133334" cy="707886"/>
          </a:xfrm>
          <a:prstGeom prst="rect">
            <a:avLst/>
          </a:prstGeom>
          <a:noFill/>
        </p:spPr>
        <p:txBody>
          <a:bodyPr wrap="square" rtlCol="0">
            <a:spAutoFit/>
          </a:bodyPr>
          <a:lstStyle/>
          <a:p>
            <a:pPr algn="ctr"/>
            <a:r>
              <a:rPr lang="tr-TR" sz="2000" b="1" dirty="0"/>
              <a:t>Nüfus (Milyon)</a:t>
            </a:r>
          </a:p>
        </p:txBody>
      </p:sp>
      <p:sp>
        <p:nvSpPr>
          <p:cNvPr id="57" name="Dikdörtgen 56">
            <a:extLst>
              <a:ext uri="{FF2B5EF4-FFF2-40B4-BE49-F238E27FC236}">
                <a16:creationId xmlns:a16="http://schemas.microsoft.com/office/drawing/2014/main" id="{F5942E39-8895-48F4-AD68-B91D37C09256}"/>
              </a:ext>
            </a:extLst>
          </p:cNvPr>
          <p:cNvSpPr/>
          <p:nvPr/>
        </p:nvSpPr>
        <p:spPr>
          <a:xfrm>
            <a:off x="5501847" y="4629211"/>
            <a:ext cx="361748" cy="178475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8" name="Dikdörtgen 57">
            <a:extLst>
              <a:ext uri="{FF2B5EF4-FFF2-40B4-BE49-F238E27FC236}">
                <a16:creationId xmlns:a16="http://schemas.microsoft.com/office/drawing/2014/main" id="{F8D99DB0-CA6B-4E85-86E3-D63B34396FF9}"/>
              </a:ext>
            </a:extLst>
          </p:cNvPr>
          <p:cNvSpPr/>
          <p:nvPr/>
        </p:nvSpPr>
        <p:spPr>
          <a:xfrm>
            <a:off x="6148795" y="4509007"/>
            <a:ext cx="361748" cy="191195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9" name="Dikdörtgen 58">
            <a:extLst>
              <a:ext uri="{FF2B5EF4-FFF2-40B4-BE49-F238E27FC236}">
                <a16:creationId xmlns:a16="http://schemas.microsoft.com/office/drawing/2014/main" id="{5DD146BD-8CDF-4B5E-B91D-EA3ED42683C2}"/>
              </a:ext>
            </a:extLst>
          </p:cNvPr>
          <p:cNvSpPr/>
          <p:nvPr/>
        </p:nvSpPr>
        <p:spPr>
          <a:xfrm>
            <a:off x="6790620" y="4266521"/>
            <a:ext cx="361748" cy="214744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0" name="Dikdörtgen 59">
            <a:extLst>
              <a:ext uri="{FF2B5EF4-FFF2-40B4-BE49-F238E27FC236}">
                <a16:creationId xmlns:a16="http://schemas.microsoft.com/office/drawing/2014/main" id="{0B65BCD5-0930-4752-84E0-309F3137C81C}"/>
              </a:ext>
            </a:extLst>
          </p:cNvPr>
          <p:cNvSpPr/>
          <p:nvPr/>
        </p:nvSpPr>
        <p:spPr>
          <a:xfrm>
            <a:off x="7423835" y="4202057"/>
            <a:ext cx="361748" cy="222478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1" name="Dikdörtgen 60">
            <a:extLst>
              <a:ext uri="{FF2B5EF4-FFF2-40B4-BE49-F238E27FC236}">
                <a16:creationId xmlns:a16="http://schemas.microsoft.com/office/drawing/2014/main" id="{374597B1-4FF4-4D8C-A10B-3DB5210AC800}"/>
              </a:ext>
            </a:extLst>
          </p:cNvPr>
          <p:cNvSpPr/>
          <p:nvPr/>
        </p:nvSpPr>
        <p:spPr>
          <a:xfrm>
            <a:off x="8057291" y="4049663"/>
            <a:ext cx="361748" cy="237073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2" name="Dikdörtgen 61">
            <a:extLst>
              <a:ext uri="{FF2B5EF4-FFF2-40B4-BE49-F238E27FC236}">
                <a16:creationId xmlns:a16="http://schemas.microsoft.com/office/drawing/2014/main" id="{8EDC6B2D-7D95-4F7F-92FD-DCF825D3878C}"/>
              </a:ext>
            </a:extLst>
          </p:cNvPr>
          <p:cNvSpPr/>
          <p:nvPr/>
        </p:nvSpPr>
        <p:spPr>
          <a:xfrm>
            <a:off x="8669366" y="3871575"/>
            <a:ext cx="361748" cy="2552029"/>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3" name="Dikdörtgen 62">
            <a:extLst>
              <a:ext uri="{FF2B5EF4-FFF2-40B4-BE49-F238E27FC236}">
                <a16:creationId xmlns:a16="http://schemas.microsoft.com/office/drawing/2014/main" id="{EC4E7D25-3343-4EAB-9A06-E4B66D44F33C}"/>
              </a:ext>
            </a:extLst>
          </p:cNvPr>
          <p:cNvSpPr/>
          <p:nvPr/>
        </p:nvSpPr>
        <p:spPr>
          <a:xfrm>
            <a:off x="9274166" y="3618217"/>
            <a:ext cx="361748" cy="280918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4" name="Dikdörtgen 63">
            <a:extLst>
              <a:ext uri="{FF2B5EF4-FFF2-40B4-BE49-F238E27FC236}">
                <a16:creationId xmlns:a16="http://schemas.microsoft.com/office/drawing/2014/main" id="{960848F8-CF5A-47A3-B8C0-B230322D0FC3}"/>
              </a:ext>
            </a:extLst>
          </p:cNvPr>
          <p:cNvSpPr/>
          <p:nvPr/>
        </p:nvSpPr>
        <p:spPr>
          <a:xfrm>
            <a:off x="9896355" y="3433551"/>
            <a:ext cx="361748" cy="2993289"/>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5" name="Dikdörtgen 64">
            <a:extLst>
              <a:ext uri="{FF2B5EF4-FFF2-40B4-BE49-F238E27FC236}">
                <a16:creationId xmlns:a16="http://schemas.microsoft.com/office/drawing/2014/main" id="{0EC4051D-9A0F-4BB1-9157-76951C3A11E4}"/>
              </a:ext>
            </a:extLst>
          </p:cNvPr>
          <p:cNvSpPr/>
          <p:nvPr/>
        </p:nvSpPr>
        <p:spPr>
          <a:xfrm>
            <a:off x="10549665" y="3178399"/>
            <a:ext cx="361748" cy="324748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67" name="Düz Bağlayıcı 66">
            <a:extLst>
              <a:ext uri="{FF2B5EF4-FFF2-40B4-BE49-F238E27FC236}">
                <a16:creationId xmlns:a16="http://schemas.microsoft.com/office/drawing/2014/main" id="{33C6A710-3363-4C8A-93E8-03CDC7314DC4}"/>
              </a:ext>
            </a:extLst>
          </p:cNvPr>
          <p:cNvCxnSpPr>
            <a:cxnSpLocks/>
          </p:cNvCxnSpPr>
          <p:nvPr/>
        </p:nvCxnSpPr>
        <p:spPr>
          <a:xfrm flipH="1" flipV="1">
            <a:off x="5196625" y="4496129"/>
            <a:ext cx="1313917" cy="643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0" name="Düz Bağlayıcı 69">
            <a:extLst>
              <a:ext uri="{FF2B5EF4-FFF2-40B4-BE49-F238E27FC236}">
                <a16:creationId xmlns:a16="http://schemas.microsoft.com/office/drawing/2014/main" id="{E005EF0A-ADCF-41E9-B7FE-4F931D8B93CB}"/>
              </a:ext>
            </a:extLst>
          </p:cNvPr>
          <p:cNvCxnSpPr>
            <a:cxnSpLocks/>
          </p:cNvCxnSpPr>
          <p:nvPr/>
        </p:nvCxnSpPr>
        <p:spPr>
          <a:xfrm flipH="1">
            <a:off x="5194477" y="4255739"/>
            <a:ext cx="1937798" cy="1487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3" name="Düz Bağlayıcı 72">
            <a:extLst>
              <a:ext uri="{FF2B5EF4-FFF2-40B4-BE49-F238E27FC236}">
                <a16:creationId xmlns:a16="http://schemas.microsoft.com/office/drawing/2014/main" id="{CC7E7791-6C77-4678-A24E-7672ACB544B5}"/>
              </a:ext>
            </a:extLst>
          </p:cNvPr>
          <p:cNvCxnSpPr>
            <a:cxnSpLocks/>
          </p:cNvCxnSpPr>
          <p:nvPr/>
        </p:nvCxnSpPr>
        <p:spPr>
          <a:xfrm flipH="1">
            <a:off x="5177309" y="4184195"/>
            <a:ext cx="2586955" cy="1084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7" name="Düz Bağlayıcı 76">
            <a:extLst>
              <a:ext uri="{FF2B5EF4-FFF2-40B4-BE49-F238E27FC236}">
                <a16:creationId xmlns:a16="http://schemas.microsoft.com/office/drawing/2014/main" id="{455218DC-610F-4B4F-AB38-D7EEFB072C6E}"/>
              </a:ext>
            </a:extLst>
          </p:cNvPr>
          <p:cNvCxnSpPr>
            <a:cxnSpLocks/>
            <a:endCxn id="28" idx="1"/>
          </p:cNvCxnSpPr>
          <p:nvPr/>
        </p:nvCxnSpPr>
        <p:spPr>
          <a:xfrm flipH="1">
            <a:off x="5131156" y="4038722"/>
            <a:ext cx="3277770" cy="4313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0" name="Düz Bağlayıcı 79">
            <a:extLst>
              <a:ext uri="{FF2B5EF4-FFF2-40B4-BE49-F238E27FC236}">
                <a16:creationId xmlns:a16="http://schemas.microsoft.com/office/drawing/2014/main" id="{B9288EAC-E998-44B0-806C-1FE201B377F9}"/>
              </a:ext>
            </a:extLst>
          </p:cNvPr>
          <p:cNvCxnSpPr>
            <a:cxnSpLocks/>
          </p:cNvCxnSpPr>
          <p:nvPr/>
        </p:nvCxnSpPr>
        <p:spPr>
          <a:xfrm flipH="1">
            <a:off x="5194477" y="3862886"/>
            <a:ext cx="3819248" cy="4344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2" name="Düz Bağlayıcı 81">
            <a:extLst>
              <a:ext uri="{FF2B5EF4-FFF2-40B4-BE49-F238E27FC236}">
                <a16:creationId xmlns:a16="http://schemas.microsoft.com/office/drawing/2014/main" id="{B508866A-4D9A-4731-9A31-55055218909F}"/>
              </a:ext>
            </a:extLst>
          </p:cNvPr>
          <p:cNvCxnSpPr>
            <a:cxnSpLocks/>
            <a:endCxn id="29" idx="1"/>
          </p:cNvCxnSpPr>
          <p:nvPr/>
        </p:nvCxnSpPr>
        <p:spPr>
          <a:xfrm flipH="1">
            <a:off x="5129007" y="3607219"/>
            <a:ext cx="4496954" cy="1099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6" name="Düz Bağlayıcı 85">
            <a:extLst>
              <a:ext uri="{FF2B5EF4-FFF2-40B4-BE49-F238E27FC236}">
                <a16:creationId xmlns:a16="http://schemas.microsoft.com/office/drawing/2014/main" id="{BA75B679-8D21-4FFD-98DB-94826910EB3C}"/>
              </a:ext>
            </a:extLst>
          </p:cNvPr>
          <p:cNvCxnSpPr>
            <a:cxnSpLocks/>
          </p:cNvCxnSpPr>
          <p:nvPr/>
        </p:nvCxnSpPr>
        <p:spPr>
          <a:xfrm flipH="1" flipV="1">
            <a:off x="5194477" y="3406391"/>
            <a:ext cx="5063626" cy="53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8" name="Düz Bağlayıcı 87">
            <a:extLst>
              <a:ext uri="{FF2B5EF4-FFF2-40B4-BE49-F238E27FC236}">
                <a16:creationId xmlns:a16="http://schemas.microsoft.com/office/drawing/2014/main" id="{C69A9BB7-11A8-4BF8-B890-8294C07C77A1}"/>
              </a:ext>
            </a:extLst>
          </p:cNvPr>
          <p:cNvCxnSpPr>
            <a:cxnSpLocks/>
          </p:cNvCxnSpPr>
          <p:nvPr/>
        </p:nvCxnSpPr>
        <p:spPr>
          <a:xfrm flipH="1" flipV="1">
            <a:off x="5129006" y="3159615"/>
            <a:ext cx="5782408" cy="1878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aphicFrame>
        <p:nvGraphicFramePr>
          <p:cNvPr id="95" name="Tablo 95">
            <a:extLst>
              <a:ext uri="{FF2B5EF4-FFF2-40B4-BE49-F238E27FC236}">
                <a16:creationId xmlns:a16="http://schemas.microsoft.com/office/drawing/2014/main" id="{F4395135-AD29-4F3D-AB11-B2A4B1D359B4}"/>
              </a:ext>
            </a:extLst>
          </p:cNvPr>
          <p:cNvGraphicFramePr>
            <a:graphicFrameLocks noGrp="1"/>
          </p:cNvGraphicFramePr>
          <p:nvPr>
            <p:extLst>
              <p:ext uri="{D42A27DB-BD31-4B8C-83A1-F6EECF244321}">
                <p14:modId xmlns:p14="http://schemas.microsoft.com/office/powerpoint/2010/main" val="1272510330"/>
              </p:ext>
            </p:extLst>
          </p:nvPr>
        </p:nvGraphicFramePr>
        <p:xfrm>
          <a:off x="238943" y="2129501"/>
          <a:ext cx="3869697" cy="4552247"/>
        </p:xfrm>
        <a:graphic>
          <a:graphicData uri="http://schemas.openxmlformats.org/drawingml/2006/table">
            <a:tbl>
              <a:tblPr firstRow="1" bandRow="1">
                <a:tableStyleId>{5940675A-B579-460E-94D1-54222C63F5DA}</a:tableStyleId>
              </a:tblPr>
              <a:tblGrid>
                <a:gridCol w="1616539">
                  <a:extLst>
                    <a:ext uri="{9D8B030D-6E8A-4147-A177-3AD203B41FA5}">
                      <a16:colId xmlns:a16="http://schemas.microsoft.com/office/drawing/2014/main" val="2667181619"/>
                    </a:ext>
                  </a:extLst>
                </a:gridCol>
                <a:gridCol w="2253158">
                  <a:extLst>
                    <a:ext uri="{9D8B030D-6E8A-4147-A177-3AD203B41FA5}">
                      <a16:colId xmlns:a16="http://schemas.microsoft.com/office/drawing/2014/main" val="3200699138"/>
                    </a:ext>
                  </a:extLst>
                </a:gridCol>
              </a:tblGrid>
              <a:tr h="483095">
                <a:tc>
                  <a:txBody>
                    <a:bodyPr/>
                    <a:lstStyle/>
                    <a:p>
                      <a:pPr algn="ctr"/>
                      <a:r>
                        <a:rPr lang="tr-TR" sz="2200" b="1" i="0" u="none" strike="noStrike" kern="1200" baseline="0" dirty="0">
                          <a:solidFill>
                            <a:schemeClr val="tx1"/>
                          </a:solidFill>
                          <a:latin typeface="+mn-lt"/>
                          <a:ea typeface="+mn-ea"/>
                          <a:cs typeface="+mn-cs"/>
                        </a:rPr>
                        <a:t>Yıllar</a:t>
                      </a:r>
                      <a:endParaRPr lang="tr-TR" sz="2200" dirty="0"/>
                    </a:p>
                  </a:txBody>
                  <a:tcPr/>
                </a:tc>
                <a:tc>
                  <a:txBody>
                    <a:bodyPr/>
                    <a:lstStyle/>
                    <a:p>
                      <a:pPr algn="ctr"/>
                      <a:r>
                        <a:rPr lang="tr-TR" sz="2200" b="1" i="0" u="none" strike="noStrike" kern="1200" baseline="0" dirty="0">
                          <a:solidFill>
                            <a:schemeClr val="tx1"/>
                          </a:solidFill>
                          <a:latin typeface="+mn-lt"/>
                          <a:ea typeface="+mn-ea"/>
                          <a:cs typeface="+mn-cs"/>
                        </a:rPr>
                        <a:t>Toplam Nüfus</a:t>
                      </a:r>
                      <a:endParaRPr lang="tr-TR" sz="2200" dirty="0"/>
                    </a:p>
                  </a:txBody>
                  <a:tcPr/>
                </a:tc>
                <a:extLst>
                  <a:ext uri="{0D108BD9-81ED-4DB2-BD59-A6C34878D82A}">
                    <a16:rowId xmlns:a16="http://schemas.microsoft.com/office/drawing/2014/main" val="3271978484"/>
                  </a:ext>
                </a:extLst>
              </a:tr>
              <a:tr h="452128">
                <a:tc>
                  <a:txBody>
                    <a:bodyPr/>
                    <a:lstStyle/>
                    <a:p>
                      <a:pPr algn="ctr"/>
                      <a:r>
                        <a:rPr lang="tr-TR" sz="2200" b="0" i="0" u="none" strike="noStrike" kern="1200" baseline="0" dirty="0">
                          <a:solidFill>
                            <a:schemeClr val="tx1"/>
                          </a:solidFill>
                          <a:latin typeface="+mn-lt"/>
                          <a:ea typeface="+mn-ea"/>
                          <a:cs typeface="+mn-cs"/>
                        </a:rPr>
                        <a:t>2000</a:t>
                      </a:r>
                      <a:endParaRPr lang="tr-TR" sz="2200" dirty="0"/>
                    </a:p>
                  </a:txBody>
                  <a:tcPr/>
                </a:tc>
                <a:tc>
                  <a:txBody>
                    <a:bodyPr/>
                    <a:lstStyle/>
                    <a:p>
                      <a:pPr algn="ctr"/>
                      <a:r>
                        <a:rPr lang="tr-TR" sz="2200" b="0" i="0" u="none" strike="noStrike" kern="1200" baseline="0" dirty="0">
                          <a:solidFill>
                            <a:schemeClr val="tx1"/>
                          </a:solidFill>
                          <a:latin typeface="+mn-lt"/>
                          <a:ea typeface="+mn-ea"/>
                          <a:cs typeface="+mn-cs"/>
                        </a:rPr>
                        <a:t>64.729.501</a:t>
                      </a:r>
                      <a:endParaRPr lang="tr-TR" sz="2200" dirty="0"/>
                    </a:p>
                  </a:txBody>
                  <a:tcPr/>
                </a:tc>
                <a:extLst>
                  <a:ext uri="{0D108BD9-81ED-4DB2-BD59-A6C34878D82A}">
                    <a16:rowId xmlns:a16="http://schemas.microsoft.com/office/drawing/2014/main" val="3637252887"/>
                  </a:ext>
                </a:extLst>
              </a:tr>
              <a:tr h="452128">
                <a:tc>
                  <a:txBody>
                    <a:bodyPr/>
                    <a:lstStyle/>
                    <a:p>
                      <a:pPr algn="ctr"/>
                      <a:r>
                        <a:rPr lang="tr-TR" sz="2200" b="0" i="0" u="none" strike="noStrike" kern="1200" baseline="0" dirty="0">
                          <a:solidFill>
                            <a:schemeClr val="tx1"/>
                          </a:solidFill>
                          <a:latin typeface="+mn-lt"/>
                          <a:ea typeface="+mn-ea"/>
                          <a:cs typeface="+mn-cs"/>
                        </a:rPr>
                        <a:t>2002</a:t>
                      </a:r>
                      <a:endParaRPr lang="tr-TR" sz="2200" dirty="0"/>
                    </a:p>
                  </a:txBody>
                  <a:tcPr/>
                </a:tc>
                <a:tc>
                  <a:txBody>
                    <a:bodyPr/>
                    <a:lstStyle/>
                    <a:p>
                      <a:pPr algn="ctr"/>
                      <a:r>
                        <a:rPr lang="tr-TR" sz="2200" b="0" i="0" u="none" strike="noStrike" kern="1200" baseline="0" dirty="0">
                          <a:solidFill>
                            <a:schemeClr val="tx1"/>
                          </a:solidFill>
                          <a:latin typeface="+mn-lt"/>
                          <a:ea typeface="+mn-ea"/>
                          <a:cs typeface="+mn-cs"/>
                        </a:rPr>
                        <a:t>66.401.851</a:t>
                      </a:r>
                      <a:endParaRPr lang="tr-TR" sz="2200" dirty="0"/>
                    </a:p>
                  </a:txBody>
                  <a:tcPr/>
                </a:tc>
                <a:extLst>
                  <a:ext uri="{0D108BD9-81ED-4DB2-BD59-A6C34878D82A}">
                    <a16:rowId xmlns:a16="http://schemas.microsoft.com/office/drawing/2014/main" val="2229319041"/>
                  </a:ext>
                </a:extLst>
              </a:tr>
              <a:tr h="452128">
                <a:tc>
                  <a:txBody>
                    <a:bodyPr/>
                    <a:lstStyle/>
                    <a:p>
                      <a:pPr algn="ctr"/>
                      <a:r>
                        <a:rPr lang="tr-TR" sz="2200" b="0" i="0" u="none" strike="noStrike" kern="1200" baseline="0" dirty="0">
                          <a:solidFill>
                            <a:schemeClr val="tx1"/>
                          </a:solidFill>
                          <a:latin typeface="+mn-lt"/>
                          <a:ea typeface="+mn-ea"/>
                          <a:cs typeface="+mn-cs"/>
                        </a:rPr>
                        <a:t>2004</a:t>
                      </a:r>
                      <a:endParaRPr lang="tr-TR" sz="2200" dirty="0"/>
                    </a:p>
                  </a:txBody>
                  <a:tcPr/>
                </a:tc>
                <a:tc>
                  <a:txBody>
                    <a:bodyPr/>
                    <a:lstStyle/>
                    <a:p>
                      <a:pPr algn="ctr"/>
                      <a:r>
                        <a:rPr lang="tr-TR" sz="2200" b="0" i="0" u="none" strike="noStrike" kern="1200" baseline="0" dirty="0">
                          <a:solidFill>
                            <a:schemeClr val="tx1"/>
                          </a:solidFill>
                          <a:latin typeface="+mn-lt"/>
                          <a:ea typeface="+mn-ea"/>
                          <a:cs typeface="+mn-cs"/>
                        </a:rPr>
                        <a:t>68.010.215</a:t>
                      </a:r>
                      <a:endParaRPr lang="tr-TR" sz="2200" dirty="0"/>
                    </a:p>
                  </a:txBody>
                  <a:tcPr/>
                </a:tc>
                <a:extLst>
                  <a:ext uri="{0D108BD9-81ED-4DB2-BD59-A6C34878D82A}">
                    <a16:rowId xmlns:a16="http://schemas.microsoft.com/office/drawing/2014/main" val="2123961601"/>
                  </a:ext>
                </a:extLst>
              </a:tr>
              <a:tr h="452128">
                <a:tc>
                  <a:txBody>
                    <a:bodyPr/>
                    <a:lstStyle/>
                    <a:p>
                      <a:pPr algn="ctr"/>
                      <a:r>
                        <a:rPr lang="tr-TR" sz="2200" b="0" i="0" u="none" strike="noStrike" kern="1200" baseline="0" dirty="0">
                          <a:solidFill>
                            <a:schemeClr val="tx1"/>
                          </a:solidFill>
                          <a:latin typeface="+mn-lt"/>
                          <a:ea typeface="+mn-ea"/>
                          <a:cs typeface="+mn-cs"/>
                        </a:rPr>
                        <a:t>2006</a:t>
                      </a:r>
                      <a:endParaRPr lang="tr-TR" sz="2200" dirty="0"/>
                    </a:p>
                  </a:txBody>
                  <a:tcPr/>
                </a:tc>
                <a:tc>
                  <a:txBody>
                    <a:bodyPr/>
                    <a:lstStyle/>
                    <a:p>
                      <a:pPr algn="ctr"/>
                      <a:r>
                        <a:rPr lang="tr-TR" sz="2200" b="0" i="0" u="none" strike="noStrike" kern="1200" baseline="0" dirty="0">
                          <a:solidFill>
                            <a:schemeClr val="tx1"/>
                          </a:solidFill>
                          <a:latin typeface="+mn-lt"/>
                          <a:ea typeface="+mn-ea"/>
                          <a:cs typeface="+mn-cs"/>
                        </a:rPr>
                        <a:t>69.729.967</a:t>
                      </a:r>
                      <a:endParaRPr lang="tr-TR" sz="2200" dirty="0"/>
                    </a:p>
                  </a:txBody>
                  <a:tcPr/>
                </a:tc>
                <a:extLst>
                  <a:ext uri="{0D108BD9-81ED-4DB2-BD59-A6C34878D82A}">
                    <a16:rowId xmlns:a16="http://schemas.microsoft.com/office/drawing/2014/main" val="4042252668"/>
                  </a:ext>
                </a:extLst>
              </a:tr>
              <a:tr h="452128">
                <a:tc>
                  <a:txBody>
                    <a:bodyPr/>
                    <a:lstStyle/>
                    <a:p>
                      <a:pPr algn="ctr"/>
                      <a:r>
                        <a:rPr lang="tr-TR" sz="2200" b="0" i="0" u="none" strike="noStrike" kern="1200" baseline="0" dirty="0">
                          <a:solidFill>
                            <a:schemeClr val="tx1"/>
                          </a:solidFill>
                          <a:latin typeface="+mn-lt"/>
                          <a:ea typeface="+mn-ea"/>
                          <a:cs typeface="+mn-cs"/>
                        </a:rPr>
                        <a:t>2008</a:t>
                      </a:r>
                      <a:endParaRPr lang="tr-TR" sz="2200" dirty="0"/>
                    </a:p>
                  </a:txBody>
                  <a:tcPr/>
                </a:tc>
                <a:tc>
                  <a:txBody>
                    <a:bodyPr/>
                    <a:lstStyle/>
                    <a:p>
                      <a:pPr algn="ctr"/>
                      <a:r>
                        <a:rPr lang="tr-TR" sz="2200" b="0" i="0" u="none" strike="noStrike" kern="1200" baseline="0" dirty="0">
                          <a:solidFill>
                            <a:schemeClr val="tx1"/>
                          </a:solidFill>
                          <a:latin typeface="+mn-lt"/>
                          <a:ea typeface="+mn-ea"/>
                          <a:cs typeface="+mn-cs"/>
                        </a:rPr>
                        <a:t>71.517.100</a:t>
                      </a:r>
                      <a:endParaRPr lang="tr-TR" sz="2200" dirty="0"/>
                    </a:p>
                  </a:txBody>
                  <a:tcPr/>
                </a:tc>
                <a:extLst>
                  <a:ext uri="{0D108BD9-81ED-4DB2-BD59-A6C34878D82A}">
                    <a16:rowId xmlns:a16="http://schemas.microsoft.com/office/drawing/2014/main" val="2637415520"/>
                  </a:ext>
                </a:extLst>
              </a:tr>
              <a:tr h="452128">
                <a:tc>
                  <a:txBody>
                    <a:bodyPr/>
                    <a:lstStyle/>
                    <a:p>
                      <a:pPr algn="ctr"/>
                      <a:r>
                        <a:rPr lang="tr-TR" sz="2200" b="0" i="0" u="none" strike="noStrike" kern="1200" baseline="0" dirty="0">
                          <a:solidFill>
                            <a:schemeClr val="tx1"/>
                          </a:solidFill>
                          <a:latin typeface="+mn-lt"/>
                          <a:ea typeface="+mn-ea"/>
                          <a:cs typeface="+mn-cs"/>
                        </a:rPr>
                        <a:t>2010</a:t>
                      </a:r>
                      <a:endParaRPr lang="tr-TR" sz="2200" dirty="0"/>
                    </a:p>
                  </a:txBody>
                  <a:tcPr/>
                </a:tc>
                <a:tc>
                  <a:txBody>
                    <a:bodyPr/>
                    <a:lstStyle/>
                    <a:p>
                      <a:pPr algn="ctr"/>
                      <a:r>
                        <a:rPr lang="tr-TR" sz="2200" b="0" i="0" u="none" strike="noStrike" kern="1200" baseline="0" dirty="0">
                          <a:solidFill>
                            <a:schemeClr val="tx1"/>
                          </a:solidFill>
                          <a:latin typeface="+mn-lt"/>
                          <a:ea typeface="+mn-ea"/>
                          <a:cs typeface="+mn-cs"/>
                        </a:rPr>
                        <a:t>73.722.988</a:t>
                      </a:r>
                      <a:endParaRPr lang="tr-TR" sz="2200" dirty="0"/>
                    </a:p>
                  </a:txBody>
                  <a:tcPr/>
                </a:tc>
                <a:extLst>
                  <a:ext uri="{0D108BD9-81ED-4DB2-BD59-A6C34878D82A}">
                    <a16:rowId xmlns:a16="http://schemas.microsoft.com/office/drawing/2014/main" val="3073376234"/>
                  </a:ext>
                </a:extLst>
              </a:tr>
              <a:tr h="452128">
                <a:tc>
                  <a:txBody>
                    <a:bodyPr/>
                    <a:lstStyle/>
                    <a:p>
                      <a:pPr algn="ctr"/>
                      <a:r>
                        <a:rPr lang="tr-TR" sz="2200" b="0" i="0" u="none" strike="noStrike" kern="1200" baseline="0" dirty="0">
                          <a:solidFill>
                            <a:schemeClr val="tx1"/>
                          </a:solidFill>
                          <a:latin typeface="+mn-lt"/>
                          <a:ea typeface="+mn-ea"/>
                          <a:cs typeface="+mn-cs"/>
                        </a:rPr>
                        <a:t>2012</a:t>
                      </a:r>
                      <a:endParaRPr lang="tr-TR" sz="2200" dirty="0"/>
                    </a:p>
                  </a:txBody>
                  <a:tcPr/>
                </a:tc>
                <a:tc>
                  <a:txBody>
                    <a:bodyPr/>
                    <a:lstStyle/>
                    <a:p>
                      <a:pPr algn="ctr"/>
                      <a:r>
                        <a:rPr lang="tr-TR" sz="2200" b="0" i="0" u="none" strike="noStrike" kern="1200" baseline="0" dirty="0">
                          <a:solidFill>
                            <a:schemeClr val="tx1"/>
                          </a:solidFill>
                          <a:latin typeface="+mn-lt"/>
                          <a:ea typeface="+mn-ea"/>
                          <a:cs typeface="+mn-cs"/>
                        </a:rPr>
                        <a:t>75.627.384</a:t>
                      </a:r>
                      <a:endParaRPr lang="tr-TR" sz="2200" dirty="0"/>
                    </a:p>
                  </a:txBody>
                  <a:tcPr/>
                </a:tc>
                <a:extLst>
                  <a:ext uri="{0D108BD9-81ED-4DB2-BD59-A6C34878D82A}">
                    <a16:rowId xmlns:a16="http://schemas.microsoft.com/office/drawing/2014/main" val="3201881780"/>
                  </a:ext>
                </a:extLst>
              </a:tr>
              <a:tr h="452128">
                <a:tc>
                  <a:txBody>
                    <a:bodyPr/>
                    <a:lstStyle/>
                    <a:p>
                      <a:pPr algn="ctr"/>
                      <a:r>
                        <a:rPr lang="tr-TR" sz="2200" b="0" i="0" u="none" strike="noStrike" kern="1200" baseline="0" dirty="0">
                          <a:solidFill>
                            <a:schemeClr val="tx1"/>
                          </a:solidFill>
                          <a:latin typeface="+mn-lt"/>
                          <a:ea typeface="+mn-ea"/>
                          <a:cs typeface="+mn-cs"/>
                        </a:rPr>
                        <a:t>2014</a:t>
                      </a:r>
                      <a:endParaRPr lang="tr-TR" sz="2200" dirty="0"/>
                    </a:p>
                  </a:txBody>
                  <a:tcPr/>
                </a:tc>
                <a:tc>
                  <a:txBody>
                    <a:bodyPr/>
                    <a:lstStyle/>
                    <a:p>
                      <a:pPr algn="ctr"/>
                      <a:r>
                        <a:rPr lang="tr-TR" sz="2200" b="0" i="0" u="none" strike="noStrike" kern="1200" baseline="0" dirty="0">
                          <a:solidFill>
                            <a:schemeClr val="tx1"/>
                          </a:solidFill>
                          <a:latin typeface="+mn-lt"/>
                          <a:ea typeface="+mn-ea"/>
                          <a:cs typeface="+mn-cs"/>
                        </a:rPr>
                        <a:t>77.695.904</a:t>
                      </a:r>
                      <a:endParaRPr lang="tr-TR" sz="2200" dirty="0"/>
                    </a:p>
                  </a:txBody>
                  <a:tcPr/>
                </a:tc>
                <a:extLst>
                  <a:ext uri="{0D108BD9-81ED-4DB2-BD59-A6C34878D82A}">
                    <a16:rowId xmlns:a16="http://schemas.microsoft.com/office/drawing/2014/main" val="4087739232"/>
                  </a:ext>
                </a:extLst>
              </a:tr>
              <a:tr h="452128">
                <a:tc>
                  <a:txBody>
                    <a:bodyPr/>
                    <a:lstStyle/>
                    <a:p>
                      <a:pPr algn="ctr"/>
                      <a:r>
                        <a:rPr lang="tr-TR" sz="2200" b="0" i="0" u="none" strike="noStrike" kern="1200" baseline="0" dirty="0">
                          <a:solidFill>
                            <a:schemeClr val="tx1"/>
                          </a:solidFill>
                          <a:latin typeface="+mn-lt"/>
                          <a:ea typeface="+mn-ea"/>
                          <a:cs typeface="+mn-cs"/>
                        </a:rPr>
                        <a:t>2016</a:t>
                      </a:r>
                      <a:endParaRPr lang="tr-TR" sz="2200" dirty="0"/>
                    </a:p>
                  </a:txBody>
                  <a:tcPr/>
                </a:tc>
                <a:tc>
                  <a:txBody>
                    <a:bodyPr/>
                    <a:lstStyle/>
                    <a:p>
                      <a:pPr algn="ctr"/>
                      <a:r>
                        <a:rPr lang="tr-TR" sz="2200" b="0" i="0" u="none" strike="noStrike" kern="1200" baseline="0" dirty="0">
                          <a:solidFill>
                            <a:schemeClr val="tx1"/>
                          </a:solidFill>
                          <a:latin typeface="+mn-lt"/>
                          <a:ea typeface="+mn-ea"/>
                          <a:cs typeface="+mn-cs"/>
                        </a:rPr>
                        <a:t>79.814.871</a:t>
                      </a:r>
                      <a:endParaRPr lang="tr-TR" sz="2200" dirty="0"/>
                    </a:p>
                  </a:txBody>
                  <a:tcPr/>
                </a:tc>
                <a:extLst>
                  <a:ext uri="{0D108BD9-81ED-4DB2-BD59-A6C34878D82A}">
                    <a16:rowId xmlns:a16="http://schemas.microsoft.com/office/drawing/2014/main" val="4202751302"/>
                  </a:ext>
                </a:extLst>
              </a:tr>
            </a:tbl>
          </a:graphicData>
        </a:graphic>
      </p:graphicFrame>
      <p:sp>
        <p:nvSpPr>
          <p:cNvPr id="98" name="Dikdörtgen 97">
            <a:extLst>
              <a:ext uri="{FF2B5EF4-FFF2-40B4-BE49-F238E27FC236}">
                <a16:creationId xmlns:a16="http://schemas.microsoft.com/office/drawing/2014/main" id="{03945857-B498-4598-9BBD-5A9C41A46CEA}"/>
              </a:ext>
            </a:extLst>
          </p:cNvPr>
          <p:cNvSpPr/>
          <p:nvPr/>
        </p:nvSpPr>
        <p:spPr>
          <a:xfrm>
            <a:off x="5823524" y="1083802"/>
            <a:ext cx="6092807" cy="1756813"/>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r>
              <a:rPr lang="tr-TR" sz="2400" b="0" i="0" u="none" strike="noStrike" baseline="0" dirty="0">
                <a:solidFill>
                  <a:schemeClr val="tx1"/>
                </a:solidFill>
              </a:rPr>
            </a:br>
            <a:r>
              <a:rPr lang="tr-TR" sz="2400" b="0" i="0" u="none" strike="noStrike" baseline="0" dirty="0">
                <a:solidFill>
                  <a:schemeClr val="tx1"/>
                </a:solidFill>
              </a:rPr>
              <a:t>Tabloda yıllara göre Türkiye’nin toplam nüfusu verilmiştir. Tablodaki bilgilerden yararlanarak örnekte olduğu gibi aşağıdaki sütun grafiğini çiziniz. Grafiğin altındaki soruyu cevaplayınız.</a:t>
            </a:r>
            <a:endParaRPr lang="tr-TR" sz="2400" dirty="0">
              <a:solidFill>
                <a:schemeClr val="tx1"/>
              </a:solidFill>
            </a:endParaRPr>
          </a:p>
          <a:p>
            <a:pPr algn="ctr"/>
            <a:endParaRPr lang="tr-TR" dirty="0">
              <a:solidFill>
                <a:schemeClr val="tx1"/>
              </a:solidFill>
            </a:endParaRPr>
          </a:p>
        </p:txBody>
      </p:sp>
    </p:spTree>
    <p:extLst>
      <p:ext uri="{BB962C8B-B14F-4D97-AF65-F5344CB8AC3E}">
        <p14:creationId xmlns:p14="http://schemas.microsoft.com/office/powerpoint/2010/main" val="1076279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fade">
                                      <p:cBhvr>
                                        <p:cTn id="7" dur="500"/>
                                        <p:tgtEl>
                                          <p:spTgt spid="9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fade">
                                      <p:cBhvr>
                                        <p:cTn id="10" dur="500"/>
                                        <p:tgtEl>
                                          <p:spTgt spid="9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par>
                                <p:cTn id="25" presetID="10"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par>
                                <p:cTn id="28" presetID="10" presetClass="entr" presetSubtype="0"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par>
                                <p:cTn id="31" presetID="10"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par>
                                <p:cTn id="34" presetID="10" presetClass="entr" presetSubtype="0" fill="hold"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cTn>
                              </p:par>
                              <p:par>
                                <p:cTn id="37" presetID="10" presetClass="entr" presetSubtype="0"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500"/>
                                        <p:tgtEl>
                                          <p:spTgt spid="21"/>
                                        </p:tgtEl>
                                      </p:cBhvr>
                                    </p:animEffect>
                                  </p:childTnLst>
                                </p:cTn>
                              </p:par>
                              <p:par>
                                <p:cTn id="40" presetID="10" presetClass="entr" presetSubtype="0" fill="hold"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par>
                                <p:cTn id="43" presetID="10" presetClass="entr" presetSubtype="0" fill="hold" nodeType="with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fade">
                                      <p:cBhvr>
                                        <p:cTn id="45" dur="500"/>
                                        <p:tgtEl>
                                          <p:spTgt spid="23"/>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500"/>
                                        <p:tgtEl>
                                          <p:spTgt spid="24"/>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fade">
                                      <p:cBhvr>
                                        <p:cTn id="51" dur="500"/>
                                        <p:tgtEl>
                                          <p:spTgt spid="25"/>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fade">
                                      <p:cBhvr>
                                        <p:cTn id="54" dur="500"/>
                                        <p:tgtEl>
                                          <p:spTgt spid="26"/>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fade">
                                      <p:cBhvr>
                                        <p:cTn id="57" dur="500"/>
                                        <p:tgtEl>
                                          <p:spTgt spid="27"/>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8"/>
                                        </p:tgtEl>
                                        <p:attrNameLst>
                                          <p:attrName>style.visibility</p:attrName>
                                        </p:attrNameLst>
                                      </p:cBhvr>
                                      <p:to>
                                        <p:strVal val="visible"/>
                                      </p:to>
                                    </p:set>
                                    <p:animEffect transition="in" filter="fade">
                                      <p:cBhvr>
                                        <p:cTn id="60" dur="500"/>
                                        <p:tgtEl>
                                          <p:spTgt spid="28"/>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9"/>
                                        </p:tgtEl>
                                        <p:attrNameLst>
                                          <p:attrName>style.visibility</p:attrName>
                                        </p:attrNameLst>
                                      </p:cBhvr>
                                      <p:to>
                                        <p:strVal val="visible"/>
                                      </p:to>
                                    </p:set>
                                    <p:animEffect transition="in" filter="fade">
                                      <p:cBhvr>
                                        <p:cTn id="63" dur="500"/>
                                        <p:tgtEl>
                                          <p:spTgt spid="29"/>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30"/>
                                        </p:tgtEl>
                                        <p:attrNameLst>
                                          <p:attrName>style.visibility</p:attrName>
                                        </p:attrNameLst>
                                      </p:cBhvr>
                                      <p:to>
                                        <p:strVal val="visible"/>
                                      </p:to>
                                    </p:set>
                                    <p:animEffect transition="in" filter="fade">
                                      <p:cBhvr>
                                        <p:cTn id="66" dur="500"/>
                                        <p:tgtEl>
                                          <p:spTgt spid="30"/>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31"/>
                                        </p:tgtEl>
                                        <p:attrNameLst>
                                          <p:attrName>style.visibility</p:attrName>
                                        </p:attrNameLst>
                                      </p:cBhvr>
                                      <p:to>
                                        <p:strVal val="visible"/>
                                      </p:to>
                                    </p:set>
                                    <p:animEffect transition="in" filter="fade">
                                      <p:cBhvr>
                                        <p:cTn id="69" dur="500"/>
                                        <p:tgtEl>
                                          <p:spTgt spid="31"/>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32"/>
                                        </p:tgtEl>
                                        <p:attrNameLst>
                                          <p:attrName>style.visibility</p:attrName>
                                        </p:attrNameLst>
                                      </p:cBhvr>
                                      <p:to>
                                        <p:strVal val="visible"/>
                                      </p:to>
                                    </p:set>
                                    <p:animEffect transition="in" filter="fade">
                                      <p:cBhvr>
                                        <p:cTn id="72" dur="500"/>
                                        <p:tgtEl>
                                          <p:spTgt spid="32"/>
                                        </p:tgtEl>
                                      </p:cBhvr>
                                    </p:animEffect>
                                  </p:childTnLst>
                                </p:cTn>
                              </p:par>
                              <p:par>
                                <p:cTn id="73" presetID="10" presetClass="entr" presetSubtype="0" fill="hold" nodeType="withEffect">
                                  <p:stCondLst>
                                    <p:cond delay="0"/>
                                  </p:stCondLst>
                                  <p:childTnLst>
                                    <p:set>
                                      <p:cBhvr>
                                        <p:cTn id="74" dur="1" fill="hold">
                                          <p:stCondLst>
                                            <p:cond delay="0"/>
                                          </p:stCondLst>
                                        </p:cTn>
                                        <p:tgtEl>
                                          <p:spTgt spid="33"/>
                                        </p:tgtEl>
                                        <p:attrNameLst>
                                          <p:attrName>style.visibility</p:attrName>
                                        </p:attrNameLst>
                                      </p:cBhvr>
                                      <p:to>
                                        <p:strVal val="visible"/>
                                      </p:to>
                                    </p:set>
                                    <p:animEffect transition="in" filter="fade">
                                      <p:cBhvr>
                                        <p:cTn id="75" dur="500"/>
                                        <p:tgtEl>
                                          <p:spTgt spid="33"/>
                                        </p:tgtEl>
                                      </p:cBhvr>
                                    </p:animEffect>
                                  </p:childTnLst>
                                </p:cTn>
                              </p:par>
                              <p:par>
                                <p:cTn id="76" presetID="10" presetClass="entr" presetSubtype="0" fill="hold" nodeType="withEffect">
                                  <p:stCondLst>
                                    <p:cond delay="0"/>
                                  </p:stCondLst>
                                  <p:childTnLst>
                                    <p:set>
                                      <p:cBhvr>
                                        <p:cTn id="77" dur="1" fill="hold">
                                          <p:stCondLst>
                                            <p:cond delay="0"/>
                                          </p:stCondLst>
                                        </p:cTn>
                                        <p:tgtEl>
                                          <p:spTgt spid="36"/>
                                        </p:tgtEl>
                                        <p:attrNameLst>
                                          <p:attrName>style.visibility</p:attrName>
                                        </p:attrNameLst>
                                      </p:cBhvr>
                                      <p:to>
                                        <p:strVal val="visible"/>
                                      </p:to>
                                    </p:set>
                                    <p:animEffect transition="in" filter="fade">
                                      <p:cBhvr>
                                        <p:cTn id="78" dur="500"/>
                                        <p:tgtEl>
                                          <p:spTgt spid="36"/>
                                        </p:tgtEl>
                                      </p:cBhvr>
                                    </p:animEffect>
                                  </p:childTnLst>
                                </p:cTn>
                              </p:par>
                              <p:par>
                                <p:cTn id="79" presetID="10" presetClass="entr" presetSubtype="0" fill="hold" nodeType="withEffect">
                                  <p:stCondLst>
                                    <p:cond delay="0"/>
                                  </p:stCondLst>
                                  <p:childTnLst>
                                    <p:set>
                                      <p:cBhvr>
                                        <p:cTn id="80" dur="1" fill="hold">
                                          <p:stCondLst>
                                            <p:cond delay="0"/>
                                          </p:stCondLst>
                                        </p:cTn>
                                        <p:tgtEl>
                                          <p:spTgt spid="37"/>
                                        </p:tgtEl>
                                        <p:attrNameLst>
                                          <p:attrName>style.visibility</p:attrName>
                                        </p:attrNameLst>
                                      </p:cBhvr>
                                      <p:to>
                                        <p:strVal val="visible"/>
                                      </p:to>
                                    </p:set>
                                    <p:animEffect transition="in" filter="fade">
                                      <p:cBhvr>
                                        <p:cTn id="81" dur="500"/>
                                        <p:tgtEl>
                                          <p:spTgt spid="37"/>
                                        </p:tgtEl>
                                      </p:cBhvr>
                                    </p:animEffect>
                                  </p:childTnLst>
                                </p:cTn>
                              </p:par>
                              <p:par>
                                <p:cTn id="82" presetID="10" presetClass="entr" presetSubtype="0" fill="hold" nodeType="withEffect">
                                  <p:stCondLst>
                                    <p:cond delay="0"/>
                                  </p:stCondLst>
                                  <p:childTnLst>
                                    <p:set>
                                      <p:cBhvr>
                                        <p:cTn id="83" dur="1" fill="hold">
                                          <p:stCondLst>
                                            <p:cond delay="0"/>
                                          </p:stCondLst>
                                        </p:cTn>
                                        <p:tgtEl>
                                          <p:spTgt spid="39"/>
                                        </p:tgtEl>
                                        <p:attrNameLst>
                                          <p:attrName>style.visibility</p:attrName>
                                        </p:attrNameLst>
                                      </p:cBhvr>
                                      <p:to>
                                        <p:strVal val="visible"/>
                                      </p:to>
                                    </p:set>
                                    <p:animEffect transition="in" filter="fade">
                                      <p:cBhvr>
                                        <p:cTn id="84" dur="500"/>
                                        <p:tgtEl>
                                          <p:spTgt spid="39"/>
                                        </p:tgtEl>
                                      </p:cBhvr>
                                    </p:animEffect>
                                  </p:childTnLst>
                                </p:cTn>
                              </p:par>
                              <p:par>
                                <p:cTn id="85" presetID="10" presetClass="entr" presetSubtype="0" fill="hold" nodeType="withEffect">
                                  <p:stCondLst>
                                    <p:cond delay="0"/>
                                  </p:stCondLst>
                                  <p:childTnLst>
                                    <p:set>
                                      <p:cBhvr>
                                        <p:cTn id="86" dur="1" fill="hold">
                                          <p:stCondLst>
                                            <p:cond delay="0"/>
                                          </p:stCondLst>
                                        </p:cTn>
                                        <p:tgtEl>
                                          <p:spTgt spid="40"/>
                                        </p:tgtEl>
                                        <p:attrNameLst>
                                          <p:attrName>style.visibility</p:attrName>
                                        </p:attrNameLst>
                                      </p:cBhvr>
                                      <p:to>
                                        <p:strVal val="visible"/>
                                      </p:to>
                                    </p:set>
                                    <p:animEffect transition="in" filter="fade">
                                      <p:cBhvr>
                                        <p:cTn id="87" dur="500"/>
                                        <p:tgtEl>
                                          <p:spTgt spid="40"/>
                                        </p:tgtEl>
                                      </p:cBhvr>
                                    </p:animEffect>
                                  </p:childTnLst>
                                </p:cTn>
                              </p:par>
                              <p:par>
                                <p:cTn id="88" presetID="10" presetClass="entr" presetSubtype="0" fill="hold" nodeType="withEffect">
                                  <p:stCondLst>
                                    <p:cond delay="0"/>
                                  </p:stCondLst>
                                  <p:childTnLst>
                                    <p:set>
                                      <p:cBhvr>
                                        <p:cTn id="89" dur="1" fill="hold">
                                          <p:stCondLst>
                                            <p:cond delay="0"/>
                                          </p:stCondLst>
                                        </p:cTn>
                                        <p:tgtEl>
                                          <p:spTgt spid="41"/>
                                        </p:tgtEl>
                                        <p:attrNameLst>
                                          <p:attrName>style.visibility</p:attrName>
                                        </p:attrNameLst>
                                      </p:cBhvr>
                                      <p:to>
                                        <p:strVal val="visible"/>
                                      </p:to>
                                    </p:set>
                                    <p:animEffect transition="in" filter="fade">
                                      <p:cBhvr>
                                        <p:cTn id="90" dur="500"/>
                                        <p:tgtEl>
                                          <p:spTgt spid="41"/>
                                        </p:tgtEl>
                                      </p:cBhvr>
                                    </p:animEffect>
                                  </p:childTnLst>
                                </p:cTn>
                              </p:par>
                              <p:par>
                                <p:cTn id="91" presetID="10" presetClass="entr" presetSubtype="0" fill="hold" nodeType="withEffect">
                                  <p:stCondLst>
                                    <p:cond delay="0"/>
                                  </p:stCondLst>
                                  <p:childTnLst>
                                    <p:set>
                                      <p:cBhvr>
                                        <p:cTn id="92" dur="1" fill="hold">
                                          <p:stCondLst>
                                            <p:cond delay="0"/>
                                          </p:stCondLst>
                                        </p:cTn>
                                        <p:tgtEl>
                                          <p:spTgt spid="42"/>
                                        </p:tgtEl>
                                        <p:attrNameLst>
                                          <p:attrName>style.visibility</p:attrName>
                                        </p:attrNameLst>
                                      </p:cBhvr>
                                      <p:to>
                                        <p:strVal val="visible"/>
                                      </p:to>
                                    </p:set>
                                    <p:animEffect transition="in" filter="fade">
                                      <p:cBhvr>
                                        <p:cTn id="93" dur="500"/>
                                        <p:tgtEl>
                                          <p:spTgt spid="42"/>
                                        </p:tgtEl>
                                      </p:cBhvr>
                                    </p:animEffect>
                                  </p:childTnLst>
                                </p:cTn>
                              </p:par>
                              <p:par>
                                <p:cTn id="94" presetID="10" presetClass="entr" presetSubtype="0" fill="hold" nodeType="withEffect">
                                  <p:stCondLst>
                                    <p:cond delay="0"/>
                                  </p:stCondLst>
                                  <p:childTnLst>
                                    <p:set>
                                      <p:cBhvr>
                                        <p:cTn id="95" dur="1" fill="hold">
                                          <p:stCondLst>
                                            <p:cond delay="0"/>
                                          </p:stCondLst>
                                        </p:cTn>
                                        <p:tgtEl>
                                          <p:spTgt spid="43"/>
                                        </p:tgtEl>
                                        <p:attrNameLst>
                                          <p:attrName>style.visibility</p:attrName>
                                        </p:attrNameLst>
                                      </p:cBhvr>
                                      <p:to>
                                        <p:strVal val="visible"/>
                                      </p:to>
                                    </p:set>
                                    <p:animEffect transition="in" filter="fade">
                                      <p:cBhvr>
                                        <p:cTn id="96" dur="500"/>
                                        <p:tgtEl>
                                          <p:spTgt spid="43"/>
                                        </p:tgtEl>
                                      </p:cBhvr>
                                    </p:animEffect>
                                  </p:childTnLst>
                                </p:cTn>
                              </p:par>
                              <p:par>
                                <p:cTn id="97" presetID="10" presetClass="entr" presetSubtype="0" fill="hold" nodeType="withEffect">
                                  <p:stCondLst>
                                    <p:cond delay="0"/>
                                  </p:stCondLst>
                                  <p:childTnLst>
                                    <p:set>
                                      <p:cBhvr>
                                        <p:cTn id="98" dur="1" fill="hold">
                                          <p:stCondLst>
                                            <p:cond delay="0"/>
                                          </p:stCondLst>
                                        </p:cTn>
                                        <p:tgtEl>
                                          <p:spTgt spid="45"/>
                                        </p:tgtEl>
                                        <p:attrNameLst>
                                          <p:attrName>style.visibility</p:attrName>
                                        </p:attrNameLst>
                                      </p:cBhvr>
                                      <p:to>
                                        <p:strVal val="visible"/>
                                      </p:to>
                                    </p:set>
                                    <p:animEffect transition="in" filter="fade">
                                      <p:cBhvr>
                                        <p:cTn id="99" dur="500"/>
                                        <p:tgtEl>
                                          <p:spTgt spid="45"/>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46"/>
                                        </p:tgtEl>
                                        <p:attrNameLst>
                                          <p:attrName>style.visibility</p:attrName>
                                        </p:attrNameLst>
                                      </p:cBhvr>
                                      <p:to>
                                        <p:strVal val="visible"/>
                                      </p:to>
                                    </p:set>
                                    <p:animEffect transition="in" filter="fade">
                                      <p:cBhvr>
                                        <p:cTn id="102" dur="500"/>
                                        <p:tgtEl>
                                          <p:spTgt spid="46"/>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47"/>
                                        </p:tgtEl>
                                        <p:attrNameLst>
                                          <p:attrName>style.visibility</p:attrName>
                                        </p:attrNameLst>
                                      </p:cBhvr>
                                      <p:to>
                                        <p:strVal val="visible"/>
                                      </p:to>
                                    </p:set>
                                    <p:animEffect transition="in" filter="fade">
                                      <p:cBhvr>
                                        <p:cTn id="105" dur="500"/>
                                        <p:tgtEl>
                                          <p:spTgt spid="47"/>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48"/>
                                        </p:tgtEl>
                                        <p:attrNameLst>
                                          <p:attrName>style.visibility</p:attrName>
                                        </p:attrNameLst>
                                      </p:cBhvr>
                                      <p:to>
                                        <p:strVal val="visible"/>
                                      </p:to>
                                    </p:set>
                                    <p:animEffect transition="in" filter="fade">
                                      <p:cBhvr>
                                        <p:cTn id="108" dur="500"/>
                                        <p:tgtEl>
                                          <p:spTgt spid="48"/>
                                        </p:tgtEl>
                                      </p:cBhvr>
                                    </p:animEffect>
                                  </p:childTnLst>
                                </p:cTn>
                              </p:par>
                              <p:par>
                                <p:cTn id="109" presetID="10" presetClass="entr" presetSubtype="0" fill="hold" grpId="0" nodeType="withEffect">
                                  <p:stCondLst>
                                    <p:cond delay="0"/>
                                  </p:stCondLst>
                                  <p:childTnLst>
                                    <p:set>
                                      <p:cBhvr>
                                        <p:cTn id="110" dur="1" fill="hold">
                                          <p:stCondLst>
                                            <p:cond delay="0"/>
                                          </p:stCondLst>
                                        </p:cTn>
                                        <p:tgtEl>
                                          <p:spTgt spid="49"/>
                                        </p:tgtEl>
                                        <p:attrNameLst>
                                          <p:attrName>style.visibility</p:attrName>
                                        </p:attrNameLst>
                                      </p:cBhvr>
                                      <p:to>
                                        <p:strVal val="visible"/>
                                      </p:to>
                                    </p:set>
                                    <p:animEffect transition="in" filter="fade">
                                      <p:cBhvr>
                                        <p:cTn id="111" dur="500"/>
                                        <p:tgtEl>
                                          <p:spTgt spid="49"/>
                                        </p:tgtEl>
                                      </p:cBhvr>
                                    </p:animEffect>
                                  </p:childTnLst>
                                </p:cTn>
                              </p:par>
                              <p:par>
                                <p:cTn id="112" presetID="10" presetClass="entr" presetSubtype="0" fill="hold" grpId="0" nodeType="withEffect">
                                  <p:stCondLst>
                                    <p:cond delay="0"/>
                                  </p:stCondLst>
                                  <p:childTnLst>
                                    <p:set>
                                      <p:cBhvr>
                                        <p:cTn id="113" dur="1" fill="hold">
                                          <p:stCondLst>
                                            <p:cond delay="0"/>
                                          </p:stCondLst>
                                        </p:cTn>
                                        <p:tgtEl>
                                          <p:spTgt spid="50"/>
                                        </p:tgtEl>
                                        <p:attrNameLst>
                                          <p:attrName>style.visibility</p:attrName>
                                        </p:attrNameLst>
                                      </p:cBhvr>
                                      <p:to>
                                        <p:strVal val="visible"/>
                                      </p:to>
                                    </p:set>
                                    <p:animEffect transition="in" filter="fade">
                                      <p:cBhvr>
                                        <p:cTn id="114" dur="500"/>
                                        <p:tgtEl>
                                          <p:spTgt spid="50"/>
                                        </p:tgtEl>
                                      </p:cBhvr>
                                    </p:animEffect>
                                  </p:childTnLst>
                                </p:cTn>
                              </p:par>
                              <p:par>
                                <p:cTn id="115" presetID="10" presetClass="entr" presetSubtype="0" fill="hold" grpId="0" nodeType="withEffect">
                                  <p:stCondLst>
                                    <p:cond delay="0"/>
                                  </p:stCondLst>
                                  <p:childTnLst>
                                    <p:set>
                                      <p:cBhvr>
                                        <p:cTn id="116" dur="1" fill="hold">
                                          <p:stCondLst>
                                            <p:cond delay="0"/>
                                          </p:stCondLst>
                                        </p:cTn>
                                        <p:tgtEl>
                                          <p:spTgt spid="51"/>
                                        </p:tgtEl>
                                        <p:attrNameLst>
                                          <p:attrName>style.visibility</p:attrName>
                                        </p:attrNameLst>
                                      </p:cBhvr>
                                      <p:to>
                                        <p:strVal val="visible"/>
                                      </p:to>
                                    </p:set>
                                    <p:animEffect transition="in" filter="fade">
                                      <p:cBhvr>
                                        <p:cTn id="117" dur="500"/>
                                        <p:tgtEl>
                                          <p:spTgt spid="51"/>
                                        </p:tgtEl>
                                      </p:cBhvr>
                                    </p:animEffect>
                                  </p:childTnLst>
                                </p:cTn>
                              </p:par>
                              <p:par>
                                <p:cTn id="118" presetID="10" presetClass="entr" presetSubtype="0" fill="hold" grpId="0" nodeType="withEffect">
                                  <p:stCondLst>
                                    <p:cond delay="0"/>
                                  </p:stCondLst>
                                  <p:childTnLst>
                                    <p:set>
                                      <p:cBhvr>
                                        <p:cTn id="119" dur="1" fill="hold">
                                          <p:stCondLst>
                                            <p:cond delay="0"/>
                                          </p:stCondLst>
                                        </p:cTn>
                                        <p:tgtEl>
                                          <p:spTgt spid="52"/>
                                        </p:tgtEl>
                                        <p:attrNameLst>
                                          <p:attrName>style.visibility</p:attrName>
                                        </p:attrNameLst>
                                      </p:cBhvr>
                                      <p:to>
                                        <p:strVal val="visible"/>
                                      </p:to>
                                    </p:set>
                                    <p:animEffect transition="in" filter="fade">
                                      <p:cBhvr>
                                        <p:cTn id="120" dur="500"/>
                                        <p:tgtEl>
                                          <p:spTgt spid="52"/>
                                        </p:tgtEl>
                                      </p:cBhvr>
                                    </p:animEffect>
                                  </p:childTnLst>
                                </p:cTn>
                              </p:par>
                              <p:par>
                                <p:cTn id="121" presetID="10" presetClass="entr" presetSubtype="0" fill="hold" grpId="0" nodeType="withEffect">
                                  <p:stCondLst>
                                    <p:cond delay="0"/>
                                  </p:stCondLst>
                                  <p:childTnLst>
                                    <p:set>
                                      <p:cBhvr>
                                        <p:cTn id="122" dur="1" fill="hold">
                                          <p:stCondLst>
                                            <p:cond delay="0"/>
                                          </p:stCondLst>
                                        </p:cTn>
                                        <p:tgtEl>
                                          <p:spTgt spid="53"/>
                                        </p:tgtEl>
                                        <p:attrNameLst>
                                          <p:attrName>style.visibility</p:attrName>
                                        </p:attrNameLst>
                                      </p:cBhvr>
                                      <p:to>
                                        <p:strVal val="visible"/>
                                      </p:to>
                                    </p:set>
                                    <p:animEffect transition="in" filter="fade">
                                      <p:cBhvr>
                                        <p:cTn id="123" dur="500"/>
                                        <p:tgtEl>
                                          <p:spTgt spid="53"/>
                                        </p:tgtEl>
                                      </p:cBhvr>
                                    </p:animEffect>
                                  </p:childTnLst>
                                </p:cTn>
                              </p:par>
                              <p:par>
                                <p:cTn id="124" presetID="10" presetClass="entr" presetSubtype="0" fill="hold" grpId="0" nodeType="withEffect">
                                  <p:stCondLst>
                                    <p:cond delay="0"/>
                                  </p:stCondLst>
                                  <p:childTnLst>
                                    <p:set>
                                      <p:cBhvr>
                                        <p:cTn id="125" dur="1" fill="hold">
                                          <p:stCondLst>
                                            <p:cond delay="0"/>
                                          </p:stCondLst>
                                        </p:cTn>
                                        <p:tgtEl>
                                          <p:spTgt spid="54"/>
                                        </p:tgtEl>
                                        <p:attrNameLst>
                                          <p:attrName>style.visibility</p:attrName>
                                        </p:attrNameLst>
                                      </p:cBhvr>
                                      <p:to>
                                        <p:strVal val="visible"/>
                                      </p:to>
                                    </p:set>
                                    <p:animEffect transition="in" filter="fade">
                                      <p:cBhvr>
                                        <p:cTn id="126" dur="500"/>
                                        <p:tgtEl>
                                          <p:spTgt spid="54"/>
                                        </p:tgtEl>
                                      </p:cBhvr>
                                    </p:animEffect>
                                  </p:childTnLst>
                                </p:cTn>
                              </p:par>
                              <p:par>
                                <p:cTn id="127" presetID="10" presetClass="entr" presetSubtype="0" fill="hold" grpId="0" nodeType="withEffect">
                                  <p:stCondLst>
                                    <p:cond delay="0"/>
                                  </p:stCondLst>
                                  <p:childTnLst>
                                    <p:set>
                                      <p:cBhvr>
                                        <p:cTn id="128" dur="1" fill="hold">
                                          <p:stCondLst>
                                            <p:cond delay="0"/>
                                          </p:stCondLst>
                                        </p:cTn>
                                        <p:tgtEl>
                                          <p:spTgt spid="55"/>
                                        </p:tgtEl>
                                        <p:attrNameLst>
                                          <p:attrName>style.visibility</p:attrName>
                                        </p:attrNameLst>
                                      </p:cBhvr>
                                      <p:to>
                                        <p:strVal val="visible"/>
                                      </p:to>
                                    </p:set>
                                    <p:animEffect transition="in" filter="fade">
                                      <p:cBhvr>
                                        <p:cTn id="129" dur="500"/>
                                        <p:tgtEl>
                                          <p:spTgt spid="55"/>
                                        </p:tgtEl>
                                      </p:cBhvr>
                                    </p:animEffect>
                                  </p:childTnLst>
                                </p:cTn>
                              </p:par>
                              <p:par>
                                <p:cTn id="130" presetID="10" presetClass="entr" presetSubtype="0" fill="hold" grpId="0" nodeType="withEffect">
                                  <p:stCondLst>
                                    <p:cond delay="0"/>
                                  </p:stCondLst>
                                  <p:childTnLst>
                                    <p:set>
                                      <p:cBhvr>
                                        <p:cTn id="131" dur="1" fill="hold">
                                          <p:stCondLst>
                                            <p:cond delay="0"/>
                                          </p:stCondLst>
                                        </p:cTn>
                                        <p:tgtEl>
                                          <p:spTgt spid="56"/>
                                        </p:tgtEl>
                                        <p:attrNameLst>
                                          <p:attrName>style.visibility</p:attrName>
                                        </p:attrNameLst>
                                      </p:cBhvr>
                                      <p:to>
                                        <p:strVal val="visible"/>
                                      </p:to>
                                    </p:set>
                                    <p:animEffect transition="in" filter="fade">
                                      <p:cBhvr>
                                        <p:cTn id="132" dur="500"/>
                                        <p:tgtEl>
                                          <p:spTgt spid="56"/>
                                        </p:tgtEl>
                                      </p:cBhvr>
                                    </p:animEffect>
                                  </p:childTnLst>
                                </p:cTn>
                              </p:par>
                              <p:par>
                                <p:cTn id="133" presetID="10" presetClass="entr" presetSubtype="0" fill="hold" grpId="0" nodeType="withEffect">
                                  <p:stCondLst>
                                    <p:cond delay="0"/>
                                  </p:stCondLst>
                                  <p:childTnLst>
                                    <p:set>
                                      <p:cBhvr>
                                        <p:cTn id="134" dur="1" fill="hold">
                                          <p:stCondLst>
                                            <p:cond delay="0"/>
                                          </p:stCondLst>
                                        </p:cTn>
                                        <p:tgtEl>
                                          <p:spTgt spid="57"/>
                                        </p:tgtEl>
                                        <p:attrNameLst>
                                          <p:attrName>style.visibility</p:attrName>
                                        </p:attrNameLst>
                                      </p:cBhvr>
                                      <p:to>
                                        <p:strVal val="visible"/>
                                      </p:to>
                                    </p:set>
                                    <p:animEffect transition="in" filter="fade">
                                      <p:cBhvr>
                                        <p:cTn id="135" dur="500"/>
                                        <p:tgtEl>
                                          <p:spTgt spid="57"/>
                                        </p:tgtEl>
                                      </p:cBhvr>
                                    </p:animEffect>
                                  </p:childTnLst>
                                </p:cTn>
                              </p:par>
                            </p:childTnLst>
                          </p:cTn>
                        </p:par>
                      </p:childTnLst>
                    </p:cTn>
                  </p:par>
                  <p:par>
                    <p:cTn id="136" fill="hold">
                      <p:stCondLst>
                        <p:cond delay="indefinite"/>
                      </p:stCondLst>
                      <p:childTnLst>
                        <p:par>
                          <p:cTn id="137" fill="hold">
                            <p:stCondLst>
                              <p:cond delay="0"/>
                            </p:stCondLst>
                            <p:childTnLst>
                              <p:par>
                                <p:cTn id="138" presetID="10" presetClass="entr" presetSubtype="0" fill="hold" nodeType="clickEffect">
                                  <p:stCondLst>
                                    <p:cond delay="0"/>
                                  </p:stCondLst>
                                  <p:childTnLst>
                                    <p:set>
                                      <p:cBhvr>
                                        <p:cTn id="139" dur="1" fill="hold">
                                          <p:stCondLst>
                                            <p:cond delay="0"/>
                                          </p:stCondLst>
                                        </p:cTn>
                                        <p:tgtEl>
                                          <p:spTgt spid="67"/>
                                        </p:tgtEl>
                                        <p:attrNameLst>
                                          <p:attrName>style.visibility</p:attrName>
                                        </p:attrNameLst>
                                      </p:cBhvr>
                                      <p:to>
                                        <p:strVal val="visible"/>
                                      </p:to>
                                    </p:set>
                                    <p:animEffect transition="in" filter="fade">
                                      <p:cBhvr>
                                        <p:cTn id="140" dur="500"/>
                                        <p:tgtEl>
                                          <p:spTgt spid="67"/>
                                        </p:tgtEl>
                                      </p:cBhvr>
                                    </p:animEffect>
                                  </p:childTnLst>
                                </p:cTn>
                              </p:par>
                            </p:childTnLst>
                          </p:cTn>
                        </p:par>
                      </p:childTnLst>
                    </p:cTn>
                  </p:par>
                  <p:par>
                    <p:cTn id="141" fill="hold">
                      <p:stCondLst>
                        <p:cond delay="indefinite"/>
                      </p:stCondLst>
                      <p:childTnLst>
                        <p:par>
                          <p:cTn id="142" fill="hold">
                            <p:stCondLst>
                              <p:cond delay="0"/>
                            </p:stCondLst>
                            <p:childTnLst>
                              <p:par>
                                <p:cTn id="143" presetID="22" presetClass="entr" presetSubtype="4" fill="hold" grpId="0" nodeType="clickEffect">
                                  <p:stCondLst>
                                    <p:cond delay="0"/>
                                  </p:stCondLst>
                                  <p:childTnLst>
                                    <p:set>
                                      <p:cBhvr>
                                        <p:cTn id="144" dur="1" fill="hold">
                                          <p:stCondLst>
                                            <p:cond delay="0"/>
                                          </p:stCondLst>
                                        </p:cTn>
                                        <p:tgtEl>
                                          <p:spTgt spid="58"/>
                                        </p:tgtEl>
                                        <p:attrNameLst>
                                          <p:attrName>style.visibility</p:attrName>
                                        </p:attrNameLst>
                                      </p:cBhvr>
                                      <p:to>
                                        <p:strVal val="visible"/>
                                      </p:to>
                                    </p:set>
                                    <p:animEffect transition="in" filter="wipe(down)">
                                      <p:cBhvr>
                                        <p:cTn id="145" dur="1000"/>
                                        <p:tgtEl>
                                          <p:spTgt spid="58"/>
                                        </p:tgtEl>
                                      </p:cBhvr>
                                    </p:animEffect>
                                  </p:childTnLst>
                                </p:cTn>
                              </p:par>
                            </p:childTnLst>
                          </p:cTn>
                        </p:par>
                      </p:childTnLst>
                    </p:cTn>
                  </p:par>
                  <p:par>
                    <p:cTn id="146" fill="hold">
                      <p:stCondLst>
                        <p:cond delay="indefinite"/>
                      </p:stCondLst>
                      <p:childTnLst>
                        <p:par>
                          <p:cTn id="147" fill="hold">
                            <p:stCondLst>
                              <p:cond delay="0"/>
                            </p:stCondLst>
                            <p:childTnLst>
                              <p:par>
                                <p:cTn id="148" presetID="10" presetClass="entr" presetSubtype="0" fill="hold" nodeType="clickEffect">
                                  <p:stCondLst>
                                    <p:cond delay="0"/>
                                  </p:stCondLst>
                                  <p:childTnLst>
                                    <p:set>
                                      <p:cBhvr>
                                        <p:cTn id="149" dur="1" fill="hold">
                                          <p:stCondLst>
                                            <p:cond delay="0"/>
                                          </p:stCondLst>
                                        </p:cTn>
                                        <p:tgtEl>
                                          <p:spTgt spid="70"/>
                                        </p:tgtEl>
                                        <p:attrNameLst>
                                          <p:attrName>style.visibility</p:attrName>
                                        </p:attrNameLst>
                                      </p:cBhvr>
                                      <p:to>
                                        <p:strVal val="visible"/>
                                      </p:to>
                                    </p:set>
                                    <p:animEffect transition="in" filter="fade">
                                      <p:cBhvr>
                                        <p:cTn id="150" dur="500"/>
                                        <p:tgtEl>
                                          <p:spTgt spid="70"/>
                                        </p:tgtEl>
                                      </p:cBhvr>
                                    </p:animEffect>
                                  </p:childTnLst>
                                </p:cTn>
                              </p:par>
                            </p:childTnLst>
                          </p:cTn>
                        </p:par>
                      </p:childTnLst>
                    </p:cTn>
                  </p:par>
                  <p:par>
                    <p:cTn id="151" fill="hold">
                      <p:stCondLst>
                        <p:cond delay="indefinite"/>
                      </p:stCondLst>
                      <p:childTnLst>
                        <p:par>
                          <p:cTn id="152" fill="hold">
                            <p:stCondLst>
                              <p:cond delay="0"/>
                            </p:stCondLst>
                            <p:childTnLst>
                              <p:par>
                                <p:cTn id="153" presetID="22" presetClass="entr" presetSubtype="4" fill="hold" grpId="0" nodeType="clickEffect">
                                  <p:stCondLst>
                                    <p:cond delay="0"/>
                                  </p:stCondLst>
                                  <p:childTnLst>
                                    <p:set>
                                      <p:cBhvr>
                                        <p:cTn id="154" dur="1" fill="hold">
                                          <p:stCondLst>
                                            <p:cond delay="0"/>
                                          </p:stCondLst>
                                        </p:cTn>
                                        <p:tgtEl>
                                          <p:spTgt spid="59"/>
                                        </p:tgtEl>
                                        <p:attrNameLst>
                                          <p:attrName>style.visibility</p:attrName>
                                        </p:attrNameLst>
                                      </p:cBhvr>
                                      <p:to>
                                        <p:strVal val="visible"/>
                                      </p:to>
                                    </p:set>
                                    <p:animEffect transition="in" filter="wipe(down)">
                                      <p:cBhvr>
                                        <p:cTn id="155" dur="1000"/>
                                        <p:tgtEl>
                                          <p:spTgt spid="59"/>
                                        </p:tgtEl>
                                      </p:cBhvr>
                                    </p:animEffect>
                                  </p:childTnLst>
                                </p:cTn>
                              </p:par>
                            </p:childTnLst>
                          </p:cTn>
                        </p:par>
                      </p:childTnLst>
                    </p:cTn>
                  </p:par>
                  <p:par>
                    <p:cTn id="156" fill="hold">
                      <p:stCondLst>
                        <p:cond delay="indefinite"/>
                      </p:stCondLst>
                      <p:childTnLst>
                        <p:par>
                          <p:cTn id="157" fill="hold">
                            <p:stCondLst>
                              <p:cond delay="0"/>
                            </p:stCondLst>
                            <p:childTnLst>
                              <p:par>
                                <p:cTn id="158" presetID="10" presetClass="entr" presetSubtype="0" fill="hold" nodeType="clickEffect">
                                  <p:stCondLst>
                                    <p:cond delay="0"/>
                                  </p:stCondLst>
                                  <p:childTnLst>
                                    <p:set>
                                      <p:cBhvr>
                                        <p:cTn id="159" dur="1" fill="hold">
                                          <p:stCondLst>
                                            <p:cond delay="0"/>
                                          </p:stCondLst>
                                        </p:cTn>
                                        <p:tgtEl>
                                          <p:spTgt spid="73"/>
                                        </p:tgtEl>
                                        <p:attrNameLst>
                                          <p:attrName>style.visibility</p:attrName>
                                        </p:attrNameLst>
                                      </p:cBhvr>
                                      <p:to>
                                        <p:strVal val="visible"/>
                                      </p:to>
                                    </p:set>
                                    <p:animEffect transition="in" filter="fade">
                                      <p:cBhvr>
                                        <p:cTn id="160" dur="500"/>
                                        <p:tgtEl>
                                          <p:spTgt spid="73"/>
                                        </p:tgtEl>
                                      </p:cBhvr>
                                    </p:animEffect>
                                  </p:childTnLst>
                                </p:cTn>
                              </p:par>
                            </p:childTnLst>
                          </p:cTn>
                        </p:par>
                      </p:childTnLst>
                    </p:cTn>
                  </p:par>
                  <p:par>
                    <p:cTn id="161" fill="hold">
                      <p:stCondLst>
                        <p:cond delay="indefinite"/>
                      </p:stCondLst>
                      <p:childTnLst>
                        <p:par>
                          <p:cTn id="162" fill="hold">
                            <p:stCondLst>
                              <p:cond delay="0"/>
                            </p:stCondLst>
                            <p:childTnLst>
                              <p:par>
                                <p:cTn id="163" presetID="22" presetClass="entr" presetSubtype="4" fill="hold" grpId="0" nodeType="clickEffect">
                                  <p:stCondLst>
                                    <p:cond delay="0"/>
                                  </p:stCondLst>
                                  <p:childTnLst>
                                    <p:set>
                                      <p:cBhvr>
                                        <p:cTn id="164" dur="1" fill="hold">
                                          <p:stCondLst>
                                            <p:cond delay="0"/>
                                          </p:stCondLst>
                                        </p:cTn>
                                        <p:tgtEl>
                                          <p:spTgt spid="60"/>
                                        </p:tgtEl>
                                        <p:attrNameLst>
                                          <p:attrName>style.visibility</p:attrName>
                                        </p:attrNameLst>
                                      </p:cBhvr>
                                      <p:to>
                                        <p:strVal val="visible"/>
                                      </p:to>
                                    </p:set>
                                    <p:animEffect transition="in" filter="wipe(down)">
                                      <p:cBhvr>
                                        <p:cTn id="165" dur="1000"/>
                                        <p:tgtEl>
                                          <p:spTgt spid="60"/>
                                        </p:tgtEl>
                                      </p:cBhvr>
                                    </p:animEffect>
                                  </p:childTnLst>
                                </p:cTn>
                              </p:par>
                            </p:childTnLst>
                          </p:cTn>
                        </p:par>
                      </p:childTnLst>
                    </p:cTn>
                  </p:par>
                  <p:par>
                    <p:cTn id="166" fill="hold">
                      <p:stCondLst>
                        <p:cond delay="indefinite"/>
                      </p:stCondLst>
                      <p:childTnLst>
                        <p:par>
                          <p:cTn id="167" fill="hold">
                            <p:stCondLst>
                              <p:cond delay="0"/>
                            </p:stCondLst>
                            <p:childTnLst>
                              <p:par>
                                <p:cTn id="168" presetID="10" presetClass="entr" presetSubtype="0" fill="hold" nodeType="clickEffect">
                                  <p:stCondLst>
                                    <p:cond delay="0"/>
                                  </p:stCondLst>
                                  <p:childTnLst>
                                    <p:set>
                                      <p:cBhvr>
                                        <p:cTn id="169" dur="1" fill="hold">
                                          <p:stCondLst>
                                            <p:cond delay="0"/>
                                          </p:stCondLst>
                                        </p:cTn>
                                        <p:tgtEl>
                                          <p:spTgt spid="77"/>
                                        </p:tgtEl>
                                        <p:attrNameLst>
                                          <p:attrName>style.visibility</p:attrName>
                                        </p:attrNameLst>
                                      </p:cBhvr>
                                      <p:to>
                                        <p:strVal val="visible"/>
                                      </p:to>
                                    </p:set>
                                    <p:animEffect transition="in" filter="fade">
                                      <p:cBhvr>
                                        <p:cTn id="170" dur="500"/>
                                        <p:tgtEl>
                                          <p:spTgt spid="77"/>
                                        </p:tgtEl>
                                      </p:cBhvr>
                                    </p:animEffect>
                                  </p:childTnLst>
                                </p:cTn>
                              </p:par>
                            </p:childTnLst>
                          </p:cTn>
                        </p:par>
                      </p:childTnLst>
                    </p:cTn>
                  </p:par>
                  <p:par>
                    <p:cTn id="171" fill="hold">
                      <p:stCondLst>
                        <p:cond delay="indefinite"/>
                      </p:stCondLst>
                      <p:childTnLst>
                        <p:par>
                          <p:cTn id="172" fill="hold">
                            <p:stCondLst>
                              <p:cond delay="0"/>
                            </p:stCondLst>
                            <p:childTnLst>
                              <p:par>
                                <p:cTn id="173" presetID="22" presetClass="entr" presetSubtype="4" fill="hold" grpId="0" nodeType="clickEffect">
                                  <p:stCondLst>
                                    <p:cond delay="0"/>
                                  </p:stCondLst>
                                  <p:childTnLst>
                                    <p:set>
                                      <p:cBhvr>
                                        <p:cTn id="174" dur="1" fill="hold">
                                          <p:stCondLst>
                                            <p:cond delay="0"/>
                                          </p:stCondLst>
                                        </p:cTn>
                                        <p:tgtEl>
                                          <p:spTgt spid="61"/>
                                        </p:tgtEl>
                                        <p:attrNameLst>
                                          <p:attrName>style.visibility</p:attrName>
                                        </p:attrNameLst>
                                      </p:cBhvr>
                                      <p:to>
                                        <p:strVal val="visible"/>
                                      </p:to>
                                    </p:set>
                                    <p:animEffect transition="in" filter="wipe(down)">
                                      <p:cBhvr>
                                        <p:cTn id="175" dur="1000"/>
                                        <p:tgtEl>
                                          <p:spTgt spid="61"/>
                                        </p:tgtEl>
                                      </p:cBhvr>
                                    </p:animEffect>
                                  </p:childTnLst>
                                </p:cTn>
                              </p:par>
                            </p:childTnLst>
                          </p:cTn>
                        </p:par>
                      </p:childTnLst>
                    </p:cTn>
                  </p:par>
                  <p:par>
                    <p:cTn id="176" fill="hold">
                      <p:stCondLst>
                        <p:cond delay="indefinite"/>
                      </p:stCondLst>
                      <p:childTnLst>
                        <p:par>
                          <p:cTn id="177" fill="hold">
                            <p:stCondLst>
                              <p:cond delay="0"/>
                            </p:stCondLst>
                            <p:childTnLst>
                              <p:par>
                                <p:cTn id="178" presetID="10" presetClass="entr" presetSubtype="0" fill="hold" nodeType="clickEffect">
                                  <p:stCondLst>
                                    <p:cond delay="0"/>
                                  </p:stCondLst>
                                  <p:childTnLst>
                                    <p:set>
                                      <p:cBhvr>
                                        <p:cTn id="179" dur="1" fill="hold">
                                          <p:stCondLst>
                                            <p:cond delay="0"/>
                                          </p:stCondLst>
                                        </p:cTn>
                                        <p:tgtEl>
                                          <p:spTgt spid="80"/>
                                        </p:tgtEl>
                                        <p:attrNameLst>
                                          <p:attrName>style.visibility</p:attrName>
                                        </p:attrNameLst>
                                      </p:cBhvr>
                                      <p:to>
                                        <p:strVal val="visible"/>
                                      </p:to>
                                    </p:set>
                                    <p:animEffect transition="in" filter="fade">
                                      <p:cBhvr>
                                        <p:cTn id="180" dur="500"/>
                                        <p:tgtEl>
                                          <p:spTgt spid="80"/>
                                        </p:tgtEl>
                                      </p:cBhvr>
                                    </p:animEffect>
                                  </p:childTnLst>
                                </p:cTn>
                              </p:par>
                            </p:childTnLst>
                          </p:cTn>
                        </p:par>
                      </p:childTnLst>
                    </p:cTn>
                  </p:par>
                  <p:par>
                    <p:cTn id="181" fill="hold">
                      <p:stCondLst>
                        <p:cond delay="indefinite"/>
                      </p:stCondLst>
                      <p:childTnLst>
                        <p:par>
                          <p:cTn id="182" fill="hold">
                            <p:stCondLst>
                              <p:cond delay="0"/>
                            </p:stCondLst>
                            <p:childTnLst>
                              <p:par>
                                <p:cTn id="183" presetID="22" presetClass="entr" presetSubtype="4" fill="hold" grpId="0" nodeType="clickEffect">
                                  <p:stCondLst>
                                    <p:cond delay="0"/>
                                  </p:stCondLst>
                                  <p:childTnLst>
                                    <p:set>
                                      <p:cBhvr>
                                        <p:cTn id="184" dur="1" fill="hold">
                                          <p:stCondLst>
                                            <p:cond delay="0"/>
                                          </p:stCondLst>
                                        </p:cTn>
                                        <p:tgtEl>
                                          <p:spTgt spid="62"/>
                                        </p:tgtEl>
                                        <p:attrNameLst>
                                          <p:attrName>style.visibility</p:attrName>
                                        </p:attrNameLst>
                                      </p:cBhvr>
                                      <p:to>
                                        <p:strVal val="visible"/>
                                      </p:to>
                                    </p:set>
                                    <p:animEffect transition="in" filter="wipe(down)">
                                      <p:cBhvr>
                                        <p:cTn id="185" dur="1000"/>
                                        <p:tgtEl>
                                          <p:spTgt spid="62"/>
                                        </p:tgtEl>
                                      </p:cBhvr>
                                    </p:animEffect>
                                  </p:childTnLst>
                                </p:cTn>
                              </p:par>
                            </p:childTnLst>
                          </p:cTn>
                        </p:par>
                      </p:childTnLst>
                    </p:cTn>
                  </p:par>
                  <p:par>
                    <p:cTn id="186" fill="hold">
                      <p:stCondLst>
                        <p:cond delay="indefinite"/>
                      </p:stCondLst>
                      <p:childTnLst>
                        <p:par>
                          <p:cTn id="187" fill="hold">
                            <p:stCondLst>
                              <p:cond delay="0"/>
                            </p:stCondLst>
                            <p:childTnLst>
                              <p:par>
                                <p:cTn id="188" presetID="10" presetClass="entr" presetSubtype="0" fill="hold" nodeType="clickEffect">
                                  <p:stCondLst>
                                    <p:cond delay="0"/>
                                  </p:stCondLst>
                                  <p:childTnLst>
                                    <p:set>
                                      <p:cBhvr>
                                        <p:cTn id="189" dur="1" fill="hold">
                                          <p:stCondLst>
                                            <p:cond delay="0"/>
                                          </p:stCondLst>
                                        </p:cTn>
                                        <p:tgtEl>
                                          <p:spTgt spid="82"/>
                                        </p:tgtEl>
                                        <p:attrNameLst>
                                          <p:attrName>style.visibility</p:attrName>
                                        </p:attrNameLst>
                                      </p:cBhvr>
                                      <p:to>
                                        <p:strVal val="visible"/>
                                      </p:to>
                                    </p:set>
                                    <p:animEffect transition="in" filter="fade">
                                      <p:cBhvr>
                                        <p:cTn id="190" dur="500"/>
                                        <p:tgtEl>
                                          <p:spTgt spid="82"/>
                                        </p:tgtEl>
                                      </p:cBhvr>
                                    </p:animEffect>
                                  </p:childTnLst>
                                </p:cTn>
                              </p:par>
                            </p:childTnLst>
                          </p:cTn>
                        </p:par>
                      </p:childTnLst>
                    </p:cTn>
                  </p:par>
                  <p:par>
                    <p:cTn id="191" fill="hold">
                      <p:stCondLst>
                        <p:cond delay="indefinite"/>
                      </p:stCondLst>
                      <p:childTnLst>
                        <p:par>
                          <p:cTn id="192" fill="hold">
                            <p:stCondLst>
                              <p:cond delay="0"/>
                            </p:stCondLst>
                            <p:childTnLst>
                              <p:par>
                                <p:cTn id="193" presetID="22" presetClass="entr" presetSubtype="4" fill="hold" grpId="0" nodeType="clickEffect">
                                  <p:stCondLst>
                                    <p:cond delay="0"/>
                                  </p:stCondLst>
                                  <p:childTnLst>
                                    <p:set>
                                      <p:cBhvr>
                                        <p:cTn id="194" dur="1" fill="hold">
                                          <p:stCondLst>
                                            <p:cond delay="0"/>
                                          </p:stCondLst>
                                        </p:cTn>
                                        <p:tgtEl>
                                          <p:spTgt spid="63"/>
                                        </p:tgtEl>
                                        <p:attrNameLst>
                                          <p:attrName>style.visibility</p:attrName>
                                        </p:attrNameLst>
                                      </p:cBhvr>
                                      <p:to>
                                        <p:strVal val="visible"/>
                                      </p:to>
                                    </p:set>
                                    <p:animEffect transition="in" filter="wipe(down)">
                                      <p:cBhvr>
                                        <p:cTn id="195" dur="1000"/>
                                        <p:tgtEl>
                                          <p:spTgt spid="63"/>
                                        </p:tgtEl>
                                      </p:cBhvr>
                                    </p:animEffect>
                                  </p:childTnLst>
                                </p:cTn>
                              </p:par>
                            </p:childTnLst>
                          </p:cTn>
                        </p:par>
                      </p:childTnLst>
                    </p:cTn>
                  </p:par>
                  <p:par>
                    <p:cTn id="196" fill="hold">
                      <p:stCondLst>
                        <p:cond delay="indefinite"/>
                      </p:stCondLst>
                      <p:childTnLst>
                        <p:par>
                          <p:cTn id="197" fill="hold">
                            <p:stCondLst>
                              <p:cond delay="0"/>
                            </p:stCondLst>
                            <p:childTnLst>
                              <p:par>
                                <p:cTn id="198" presetID="10" presetClass="entr" presetSubtype="0" fill="hold" nodeType="clickEffect">
                                  <p:stCondLst>
                                    <p:cond delay="0"/>
                                  </p:stCondLst>
                                  <p:childTnLst>
                                    <p:set>
                                      <p:cBhvr>
                                        <p:cTn id="199" dur="1" fill="hold">
                                          <p:stCondLst>
                                            <p:cond delay="0"/>
                                          </p:stCondLst>
                                        </p:cTn>
                                        <p:tgtEl>
                                          <p:spTgt spid="86"/>
                                        </p:tgtEl>
                                        <p:attrNameLst>
                                          <p:attrName>style.visibility</p:attrName>
                                        </p:attrNameLst>
                                      </p:cBhvr>
                                      <p:to>
                                        <p:strVal val="visible"/>
                                      </p:to>
                                    </p:set>
                                    <p:animEffect transition="in" filter="fade">
                                      <p:cBhvr>
                                        <p:cTn id="200" dur="500"/>
                                        <p:tgtEl>
                                          <p:spTgt spid="86"/>
                                        </p:tgtEl>
                                      </p:cBhvr>
                                    </p:animEffect>
                                  </p:childTnLst>
                                </p:cTn>
                              </p:par>
                            </p:childTnLst>
                          </p:cTn>
                        </p:par>
                      </p:childTnLst>
                    </p:cTn>
                  </p:par>
                  <p:par>
                    <p:cTn id="201" fill="hold">
                      <p:stCondLst>
                        <p:cond delay="indefinite"/>
                      </p:stCondLst>
                      <p:childTnLst>
                        <p:par>
                          <p:cTn id="202" fill="hold">
                            <p:stCondLst>
                              <p:cond delay="0"/>
                            </p:stCondLst>
                            <p:childTnLst>
                              <p:par>
                                <p:cTn id="203" presetID="22" presetClass="entr" presetSubtype="4" fill="hold" grpId="0" nodeType="clickEffect">
                                  <p:stCondLst>
                                    <p:cond delay="0"/>
                                  </p:stCondLst>
                                  <p:childTnLst>
                                    <p:set>
                                      <p:cBhvr>
                                        <p:cTn id="204" dur="1" fill="hold">
                                          <p:stCondLst>
                                            <p:cond delay="0"/>
                                          </p:stCondLst>
                                        </p:cTn>
                                        <p:tgtEl>
                                          <p:spTgt spid="64"/>
                                        </p:tgtEl>
                                        <p:attrNameLst>
                                          <p:attrName>style.visibility</p:attrName>
                                        </p:attrNameLst>
                                      </p:cBhvr>
                                      <p:to>
                                        <p:strVal val="visible"/>
                                      </p:to>
                                    </p:set>
                                    <p:animEffect transition="in" filter="wipe(down)">
                                      <p:cBhvr>
                                        <p:cTn id="205" dur="1000"/>
                                        <p:tgtEl>
                                          <p:spTgt spid="64"/>
                                        </p:tgtEl>
                                      </p:cBhvr>
                                    </p:animEffect>
                                  </p:childTnLst>
                                </p:cTn>
                              </p:par>
                            </p:childTnLst>
                          </p:cTn>
                        </p:par>
                      </p:childTnLst>
                    </p:cTn>
                  </p:par>
                  <p:par>
                    <p:cTn id="206" fill="hold">
                      <p:stCondLst>
                        <p:cond delay="indefinite"/>
                      </p:stCondLst>
                      <p:childTnLst>
                        <p:par>
                          <p:cTn id="207" fill="hold">
                            <p:stCondLst>
                              <p:cond delay="0"/>
                            </p:stCondLst>
                            <p:childTnLst>
                              <p:par>
                                <p:cTn id="208" presetID="10" presetClass="entr" presetSubtype="0" fill="hold" nodeType="clickEffect">
                                  <p:stCondLst>
                                    <p:cond delay="0"/>
                                  </p:stCondLst>
                                  <p:childTnLst>
                                    <p:set>
                                      <p:cBhvr>
                                        <p:cTn id="209" dur="1" fill="hold">
                                          <p:stCondLst>
                                            <p:cond delay="0"/>
                                          </p:stCondLst>
                                        </p:cTn>
                                        <p:tgtEl>
                                          <p:spTgt spid="88"/>
                                        </p:tgtEl>
                                        <p:attrNameLst>
                                          <p:attrName>style.visibility</p:attrName>
                                        </p:attrNameLst>
                                      </p:cBhvr>
                                      <p:to>
                                        <p:strVal val="visible"/>
                                      </p:to>
                                    </p:set>
                                    <p:animEffect transition="in" filter="fade">
                                      <p:cBhvr>
                                        <p:cTn id="210" dur="500"/>
                                        <p:tgtEl>
                                          <p:spTgt spid="88"/>
                                        </p:tgtEl>
                                      </p:cBhvr>
                                    </p:animEffect>
                                  </p:childTnLst>
                                </p:cTn>
                              </p:par>
                            </p:childTnLst>
                          </p:cTn>
                        </p:par>
                      </p:childTnLst>
                    </p:cTn>
                  </p:par>
                  <p:par>
                    <p:cTn id="211" fill="hold">
                      <p:stCondLst>
                        <p:cond delay="indefinite"/>
                      </p:stCondLst>
                      <p:childTnLst>
                        <p:par>
                          <p:cTn id="212" fill="hold">
                            <p:stCondLst>
                              <p:cond delay="0"/>
                            </p:stCondLst>
                            <p:childTnLst>
                              <p:par>
                                <p:cTn id="213" presetID="22" presetClass="entr" presetSubtype="4" fill="hold" grpId="0" nodeType="clickEffect">
                                  <p:stCondLst>
                                    <p:cond delay="0"/>
                                  </p:stCondLst>
                                  <p:childTnLst>
                                    <p:set>
                                      <p:cBhvr>
                                        <p:cTn id="214" dur="1" fill="hold">
                                          <p:stCondLst>
                                            <p:cond delay="0"/>
                                          </p:stCondLst>
                                        </p:cTn>
                                        <p:tgtEl>
                                          <p:spTgt spid="65"/>
                                        </p:tgtEl>
                                        <p:attrNameLst>
                                          <p:attrName>style.visibility</p:attrName>
                                        </p:attrNameLst>
                                      </p:cBhvr>
                                      <p:to>
                                        <p:strVal val="visible"/>
                                      </p:to>
                                    </p:set>
                                    <p:animEffect transition="in" filter="wipe(down)">
                                      <p:cBhvr>
                                        <p:cTn id="215" dur="1000"/>
                                        <p:tgtEl>
                                          <p:spTgt spid="65"/>
                                        </p:tgtEl>
                                      </p:cBhvr>
                                    </p:animEffect>
                                  </p:childTnLst>
                                </p:cTn>
                              </p:par>
                            </p:childTnLst>
                          </p:cTn>
                        </p:par>
                      </p:childTnLst>
                    </p:cTn>
                  </p:par>
                  <p:par>
                    <p:cTn id="216" fill="hold">
                      <p:stCondLst>
                        <p:cond delay="indefinite"/>
                      </p:stCondLst>
                      <p:childTnLst>
                        <p:par>
                          <p:cTn id="217" fill="hold">
                            <p:stCondLst>
                              <p:cond delay="0"/>
                            </p:stCondLst>
                            <p:childTnLst>
                              <p:par>
                                <p:cTn id="218" presetID="1" presetClass="exit" presetSubtype="0" fill="hold" nodeType="clickEffect">
                                  <p:stCondLst>
                                    <p:cond delay="0"/>
                                  </p:stCondLst>
                                  <p:childTnLst>
                                    <p:set>
                                      <p:cBhvr>
                                        <p:cTn id="219" dur="1" fill="hold">
                                          <p:stCondLst>
                                            <p:cond delay="0"/>
                                          </p:stCondLst>
                                        </p:cTn>
                                        <p:tgtEl>
                                          <p:spTgt spid="67"/>
                                        </p:tgtEl>
                                        <p:attrNameLst>
                                          <p:attrName>style.visibility</p:attrName>
                                        </p:attrNameLst>
                                      </p:cBhvr>
                                      <p:to>
                                        <p:strVal val="hidden"/>
                                      </p:to>
                                    </p:set>
                                  </p:childTnLst>
                                </p:cTn>
                              </p:par>
                              <p:par>
                                <p:cTn id="220" presetID="1" presetClass="exit" presetSubtype="0" fill="hold" nodeType="withEffect">
                                  <p:stCondLst>
                                    <p:cond delay="0"/>
                                  </p:stCondLst>
                                  <p:childTnLst>
                                    <p:set>
                                      <p:cBhvr>
                                        <p:cTn id="221" dur="1" fill="hold">
                                          <p:stCondLst>
                                            <p:cond delay="0"/>
                                          </p:stCondLst>
                                        </p:cTn>
                                        <p:tgtEl>
                                          <p:spTgt spid="70"/>
                                        </p:tgtEl>
                                        <p:attrNameLst>
                                          <p:attrName>style.visibility</p:attrName>
                                        </p:attrNameLst>
                                      </p:cBhvr>
                                      <p:to>
                                        <p:strVal val="hidden"/>
                                      </p:to>
                                    </p:set>
                                  </p:childTnLst>
                                </p:cTn>
                              </p:par>
                              <p:par>
                                <p:cTn id="222" presetID="1" presetClass="exit" presetSubtype="0" fill="hold" nodeType="withEffect">
                                  <p:stCondLst>
                                    <p:cond delay="0"/>
                                  </p:stCondLst>
                                  <p:childTnLst>
                                    <p:set>
                                      <p:cBhvr>
                                        <p:cTn id="223" dur="1" fill="hold">
                                          <p:stCondLst>
                                            <p:cond delay="0"/>
                                          </p:stCondLst>
                                        </p:cTn>
                                        <p:tgtEl>
                                          <p:spTgt spid="73"/>
                                        </p:tgtEl>
                                        <p:attrNameLst>
                                          <p:attrName>style.visibility</p:attrName>
                                        </p:attrNameLst>
                                      </p:cBhvr>
                                      <p:to>
                                        <p:strVal val="hidden"/>
                                      </p:to>
                                    </p:set>
                                  </p:childTnLst>
                                </p:cTn>
                              </p:par>
                              <p:par>
                                <p:cTn id="224" presetID="1" presetClass="exit" presetSubtype="0" fill="hold" nodeType="withEffect">
                                  <p:stCondLst>
                                    <p:cond delay="0"/>
                                  </p:stCondLst>
                                  <p:childTnLst>
                                    <p:set>
                                      <p:cBhvr>
                                        <p:cTn id="225" dur="1" fill="hold">
                                          <p:stCondLst>
                                            <p:cond delay="0"/>
                                          </p:stCondLst>
                                        </p:cTn>
                                        <p:tgtEl>
                                          <p:spTgt spid="77"/>
                                        </p:tgtEl>
                                        <p:attrNameLst>
                                          <p:attrName>style.visibility</p:attrName>
                                        </p:attrNameLst>
                                      </p:cBhvr>
                                      <p:to>
                                        <p:strVal val="hidden"/>
                                      </p:to>
                                    </p:set>
                                  </p:childTnLst>
                                </p:cTn>
                              </p:par>
                              <p:par>
                                <p:cTn id="226" presetID="1" presetClass="exit" presetSubtype="0" fill="hold" nodeType="withEffect">
                                  <p:stCondLst>
                                    <p:cond delay="0"/>
                                  </p:stCondLst>
                                  <p:childTnLst>
                                    <p:set>
                                      <p:cBhvr>
                                        <p:cTn id="227" dur="1" fill="hold">
                                          <p:stCondLst>
                                            <p:cond delay="0"/>
                                          </p:stCondLst>
                                        </p:cTn>
                                        <p:tgtEl>
                                          <p:spTgt spid="80"/>
                                        </p:tgtEl>
                                        <p:attrNameLst>
                                          <p:attrName>style.visibility</p:attrName>
                                        </p:attrNameLst>
                                      </p:cBhvr>
                                      <p:to>
                                        <p:strVal val="hidden"/>
                                      </p:to>
                                    </p:set>
                                  </p:childTnLst>
                                </p:cTn>
                              </p:par>
                              <p:par>
                                <p:cTn id="228" presetID="1" presetClass="exit" presetSubtype="0" fill="hold" nodeType="withEffect">
                                  <p:stCondLst>
                                    <p:cond delay="0"/>
                                  </p:stCondLst>
                                  <p:childTnLst>
                                    <p:set>
                                      <p:cBhvr>
                                        <p:cTn id="229" dur="1" fill="hold">
                                          <p:stCondLst>
                                            <p:cond delay="0"/>
                                          </p:stCondLst>
                                        </p:cTn>
                                        <p:tgtEl>
                                          <p:spTgt spid="82"/>
                                        </p:tgtEl>
                                        <p:attrNameLst>
                                          <p:attrName>style.visibility</p:attrName>
                                        </p:attrNameLst>
                                      </p:cBhvr>
                                      <p:to>
                                        <p:strVal val="hidden"/>
                                      </p:to>
                                    </p:set>
                                  </p:childTnLst>
                                </p:cTn>
                              </p:par>
                              <p:par>
                                <p:cTn id="230" presetID="1" presetClass="exit" presetSubtype="0" fill="hold" nodeType="withEffect">
                                  <p:stCondLst>
                                    <p:cond delay="0"/>
                                  </p:stCondLst>
                                  <p:childTnLst>
                                    <p:set>
                                      <p:cBhvr>
                                        <p:cTn id="231" dur="1" fill="hold">
                                          <p:stCondLst>
                                            <p:cond delay="0"/>
                                          </p:stCondLst>
                                        </p:cTn>
                                        <p:tgtEl>
                                          <p:spTgt spid="86"/>
                                        </p:tgtEl>
                                        <p:attrNameLst>
                                          <p:attrName>style.visibility</p:attrName>
                                        </p:attrNameLst>
                                      </p:cBhvr>
                                      <p:to>
                                        <p:strVal val="hidden"/>
                                      </p:to>
                                    </p:set>
                                  </p:childTnLst>
                                </p:cTn>
                              </p:par>
                              <p:par>
                                <p:cTn id="232" presetID="1" presetClass="exit" presetSubtype="0" fill="hold" nodeType="withEffect">
                                  <p:stCondLst>
                                    <p:cond delay="0"/>
                                  </p:stCondLst>
                                  <p:childTnLst>
                                    <p:set>
                                      <p:cBhvr>
                                        <p:cTn id="233" dur="1" fill="hold">
                                          <p:stCondLst>
                                            <p:cond delay="0"/>
                                          </p:stCondLst>
                                        </p:cTn>
                                        <p:tgtEl>
                                          <p:spTgt spid="8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7" grpId="0"/>
      <p:bldP spid="28" grpId="0"/>
      <p:bldP spid="29" grpId="0"/>
      <p:bldP spid="30" grpId="0"/>
      <p:bldP spid="31" grpId="0"/>
      <p:bldP spid="32" grpId="0"/>
      <p:bldP spid="46" grpId="0"/>
      <p:bldP spid="47" grpId="0"/>
      <p:bldP spid="48" grpId="0"/>
      <p:bldP spid="49" grpId="0"/>
      <p:bldP spid="50" grpId="0"/>
      <p:bldP spid="51" grpId="0"/>
      <p:bldP spid="52" grpId="0"/>
      <p:bldP spid="53" grpId="0"/>
      <p:bldP spid="54" grpId="0"/>
      <p:bldP spid="55" grpId="0"/>
      <p:bldP spid="56" grpId="0"/>
      <p:bldP spid="57" grpId="0" animBg="1"/>
      <p:bldP spid="58" grpId="0" animBg="1"/>
      <p:bldP spid="59" grpId="0" animBg="1"/>
      <p:bldP spid="60" grpId="0" animBg="1"/>
      <p:bldP spid="61" grpId="0" animBg="1"/>
      <p:bldP spid="62" grpId="0" animBg="1"/>
      <p:bldP spid="63" grpId="0" animBg="1"/>
      <p:bldP spid="64" grpId="0" animBg="1"/>
      <p:bldP spid="65" grpId="0" animBg="1"/>
      <p:bldP spid="9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A8766C68-33D5-4605-8ADC-80A987CE8740}"/>
              </a:ext>
            </a:extLst>
          </p:cNvPr>
          <p:cNvSpPr/>
          <p:nvPr/>
        </p:nvSpPr>
        <p:spPr>
          <a:xfrm>
            <a:off x="0" y="0"/>
            <a:ext cx="12192000" cy="624625"/>
          </a:xfrm>
          <a:prstGeom prst="rect">
            <a:avLst/>
          </a:prstGeom>
          <a:gradFill flip="none" rotWithShape="1">
            <a:gsLst>
              <a:gs pos="0">
                <a:srgbClr val="ABE9FF">
                  <a:shade val="30000"/>
                  <a:satMod val="115000"/>
                </a:srgbClr>
              </a:gs>
              <a:gs pos="50000">
                <a:srgbClr val="ABE9FF">
                  <a:shade val="67500"/>
                  <a:satMod val="115000"/>
                </a:srgbClr>
              </a:gs>
              <a:gs pos="100000">
                <a:srgbClr val="ABE9FF">
                  <a:shade val="100000"/>
                  <a:satMod val="11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800" dirty="0">
                <a:solidFill>
                  <a:schemeClr val="tx1"/>
                </a:solidFill>
                <a:latin typeface="Arial Black" panose="020B0A04020102020204" pitchFamily="34" charset="0"/>
              </a:rPr>
              <a:t> NÜFUSUMUZ</a:t>
            </a:r>
          </a:p>
        </p:txBody>
      </p:sp>
      <p:pic>
        <p:nvPicPr>
          <p:cNvPr id="3" name="Resim 2">
            <a:extLst>
              <a:ext uri="{FF2B5EF4-FFF2-40B4-BE49-F238E27FC236}">
                <a16:creationId xmlns:a16="http://schemas.microsoft.com/office/drawing/2014/main" id="{DBB8E4E5-38B1-45B8-9633-E80E7F61083D}"/>
              </a:ext>
            </a:extLst>
          </p:cNvPr>
          <p:cNvPicPr>
            <a:picLocks noChangeAspect="1"/>
          </p:cNvPicPr>
          <p:nvPr/>
        </p:nvPicPr>
        <p:blipFill>
          <a:blip r:embed="rId2"/>
          <a:stretch>
            <a:fillRect/>
          </a:stretch>
        </p:blipFill>
        <p:spPr>
          <a:xfrm>
            <a:off x="364435" y="1649896"/>
            <a:ext cx="11277600" cy="5208104"/>
          </a:xfrm>
          <a:prstGeom prst="rect">
            <a:avLst/>
          </a:prstGeom>
        </p:spPr>
      </p:pic>
      <p:sp>
        <p:nvSpPr>
          <p:cNvPr id="6" name="Metin kutusu 5">
            <a:extLst>
              <a:ext uri="{FF2B5EF4-FFF2-40B4-BE49-F238E27FC236}">
                <a16:creationId xmlns:a16="http://schemas.microsoft.com/office/drawing/2014/main" id="{22A5074B-5A93-4185-85EF-C5F2505EC411}"/>
              </a:ext>
            </a:extLst>
          </p:cNvPr>
          <p:cNvSpPr txBox="1"/>
          <p:nvPr/>
        </p:nvSpPr>
        <p:spPr>
          <a:xfrm>
            <a:off x="364435" y="721762"/>
            <a:ext cx="11463130" cy="830997"/>
          </a:xfrm>
          <a:prstGeom prst="rect">
            <a:avLst/>
          </a:prstGeom>
          <a:noFill/>
        </p:spPr>
        <p:txBody>
          <a:bodyPr wrap="square">
            <a:spAutoFit/>
          </a:bodyPr>
          <a:lstStyle/>
          <a:p>
            <a:pPr algn="l"/>
            <a:r>
              <a:rPr lang="tr-TR" sz="2400" b="0" i="0" u="none" strike="noStrike" baseline="0" dirty="0"/>
              <a:t>Ülkemiz nüfusu ile ilgili tablo ve grafikler incelendiğinde ülkemizdeki yaşam süresinin her geçen sene daha da uzadığı görülecektir. Aşağıdaki iki grafik bu duruma örnektir.</a:t>
            </a:r>
            <a:endParaRPr lang="tr-TR" sz="2400" dirty="0"/>
          </a:p>
        </p:txBody>
      </p:sp>
    </p:spTree>
    <p:extLst>
      <p:ext uri="{BB962C8B-B14F-4D97-AF65-F5344CB8AC3E}">
        <p14:creationId xmlns:p14="http://schemas.microsoft.com/office/powerpoint/2010/main" val="479040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A8766C68-33D5-4605-8ADC-80A987CE8740}"/>
              </a:ext>
            </a:extLst>
          </p:cNvPr>
          <p:cNvSpPr/>
          <p:nvPr/>
        </p:nvSpPr>
        <p:spPr>
          <a:xfrm>
            <a:off x="0" y="0"/>
            <a:ext cx="12192000" cy="624625"/>
          </a:xfrm>
          <a:prstGeom prst="rect">
            <a:avLst/>
          </a:prstGeom>
          <a:gradFill flip="none" rotWithShape="1">
            <a:gsLst>
              <a:gs pos="0">
                <a:srgbClr val="ABE9FF">
                  <a:shade val="30000"/>
                  <a:satMod val="115000"/>
                </a:srgbClr>
              </a:gs>
              <a:gs pos="50000">
                <a:srgbClr val="ABE9FF">
                  <a:shade val="67500"/>
                  <a:satMod val="115000"/>
                </a:srgbClr>
              </a:gs>
              <a:gs pos="100000">
                <a:srgbClr val="ABE9FF">
                  <a:shade val="100000"/>
                  <a:satMod val="11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800" dirty="0">
                <a:solidFill>
                  <a:schemeClr val="tx1"/>
                </a:solidFill>
                <a:latin typeface="Arial Black" panose="020B0A04020102020204" pitchFamily="34" charset="0"/>
              </a:rPr>
              <a:t> NÜFUSUMUZ</a:t>
            </a:r>
          </a:p>
        </p:txBody>
      </p:sp>
      <p:pic>
        <p:nvPicPr>
          <p:cNvPr id="3" name="Resim 2">
            <a:extLst>
              <a:ext uri="{FF2B5EF4-FFF2-40B4-BE49-F238E27FC236}">
                <a16:creationId xmlns:a16="http://schemas.microsoft.com/office/drawing/2014/main" id="{A2E00DE5-1E81-4DC0-A4AD-6547DF080137}"/>
              </a:ext>
            </a:extLst>
          </p:cNvPr>
          <p:cNvPicPr>
            <a:picLocks noChangeAspect="1"/>
          </p:cNvPicPr>
          <p:nvPr/>
        </p:nvPicPr>
        <p:blipFill>
          <a:blip r:embed="rId2"/>
          <a:stretch>
            <a:fillRect/>
          </a:stretch>
        </p:blipFill>
        <p:spPr>
          <a:xfrm>
            <a:off x="53008" y="3041577"/>
            <a:ext cx="12192000" cy="3769838"/>
          </a:xfrm>
          <a:prstGeom prst="rect">
            <a:avLst/>
          </a:prstGeom>
        </p:spPr>
      </p:pic>
      <mc:AlternateContent xmlns:mc="http://schemas.openxmlformats.org/markup-compatibility/2006" xmlns:p14="http://schemas.microsoft.com/office/powerpoint/2010/main">
        <mc:Choice Requires="p14">
          <p:contentPart p14:bwMode="auto" r:id="rId3">
            <p14:nvContentPartPr>
              <p14:cNvPr id="8" name="Mürekkep 7">
                <a:extLst>
                  <a:ext uri="{FF2B5EF4-FFF2-40B4-BE49-F238E27FC236}">
                    <a16:creationId xmlns:a16="http://schemas.microsoft.com/office/drawing/2014/main" id="{320F79CC-C04A-4C6C-A0A4-8D898C0BBD28}"/>
                  </a:ext>
                </a:extLst>
              </p14:cNvPr>
              <p14:cNvContentPartPr/>
              <p14:nvPr/>
            </p14:nvContentPartPr>
            <p14:xfrm>
              <a:off x="3040805" y="1516941"/>
              <a:ext cx="360" cy="360"/>
            </p14:xfrm>
          </p:contentPart>
        </mc:Choice>
        <mc:Fallback xmlns="">
          <p:pic>
            <p:nvPicPr>
              <p:cNvPr id="8" name="Mürekkep 7">
                <a:extLst>
                  <a:ext uri="{FF2B5EF4-FFF2-40B4-BE49-F238E27FC236}">
                    <a16:creationId xmlns:a16="http://schemas.microsoft.com/office/drawing/2014/main" id="{320F79CC-C04A-4C6C-A0A4-8D898C0BBD28}"/>
                  </a:ext>
                </a:extLst>
              </p:cNvPr>
              <p:cNvPicPr/>
              <p:nvPr/>
            </p:nvPicPr>
            <p:blipFill>
              <a:blip r:embed="rId4"/>
              <a:stretch>
                <a:fillRect/>
              </a:stretch>
            </p:blipFill>
            <p:spPr>
              <a:xfrm>
                <a:off x="3032165" y="1508301"/>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9" name="Mürekkep 8">
                <a:extLst>
                  <a:ext uri="{FF2B5EF4-FFF2-40B4-BE49-F238E27FC236}">
                    <a16:creationId xmlns:a16="http://schemas.microsoft.com/office/drawing/2014/main" id="{178FF8F8-871B-48F8-B9E5-A7E8BC14F314}"/>
                  </a:ext>
                </a:extLst>
              </p14:cNvPr>
              <p14:cNvContentPartPr/>
              <p14:nvPr/>
            </p14:nvContentPartPr>
            <p14:xfrm>
              <a:off x="2596925" y="3643821"/>
              <a:ext cx="360" cy="360"/>
            </p14:xfrm>
          </p:contentPart>
        </mc:Choice>
        <mc:Fallback xmlns="">
          <p:pic>
            <p:nvPicPr>
              <p:cNvPr id="9" name="Mürekkep 8">
                <a:extLst>
                  <a:ext uri="{FF2B5EF4-FFF2-40B4-BE49-F238E27FC236}">
                    <a16:creationId xmlns:a16="http://schemas.microsoft.com/office/drawing/2014/main" id="{178FF8F8-871B-48F8-B9E5-A7E8BC14F314}"/>
                  </a:ext>
                </a:extLst>
              </p:cNvPr>
              <p:cNvPicPr/>
              <p:nvPr/>
            </p:nvPicPr>
            <p:blipFill>
              <a:blip r:embed="rId4"/>
              <a:stretch>
                <a:fillRect/>
              </a:stretch>
            </p:blipFill>
            <p:spPr>
              <a:xfrm>
                <a:off x="2588285" y="3635181"/>
                <a:ext cx="18000" cy="18000"/>
              </a:xfrm>
              <a:prstGeom prst="rect">
                <a:avLst/>
              </a:prstGeom>
            </p:spPr>
          </p:pic>
        </mc:Fallback>
      </mc:AlternateContent>
      <p:pic>
        <p:nvPicPr>
          <p:cNvPr id="15" name="Resim 14">
            <a:extLst>
              <a:ext uri="{FF2B5EF4-FFF2-40B4-BE49-F238E27FC236}">
                <a16:creationId xmlns:a16="http://schemas.microsoft.com/office/drawing/2014/main" id="{12A8F50D-1482-4D9C-A43B-9E69E04A7C89}"/>
              </a:ext>
            </a:extLst>
          </p:cNvPr>
          <p:cNvPicPr>
            <a:picLocks noChangeAspect="1"/>
          </p:cNvPicPr>
          <p:nvPr/>
        </p:nvPicPr>
        <p:blipFill rotWithShape="1">
          <a:blip r:embed="rId2"/>
          <a:srcRect l="42603" t="76980" r="51033" b="12298"/>
          <a:stretch/>
        </p:blipFill>
        <p:spPr>
          <a:xfrm>
            <a:off x="11349845" y="6347792"/>
            <a:ext cx="775894" cy="404192"/>
          </a:xfrm>
          <a:prstGeom prst="rect">
            <a:avLst/>
          </a:prstGeom>
        </p:spPr>
      </p:pic>
      <p:sp>
        <p:nvSpPr>
          <p:cNvPr id="17" name="Metin kutusu 16">
            <a:extLst>
              <a:ext uri="{FF2B5EF4-FFF2-40B4-BE49-F238E27FC236}">
                <a16:creationId xmlns:a16="http://schemas.microsoft.com/office/drawing/2014/main" id="{A246DB52-E457-4699-940A-61CF3C9D7FBF}"/>
              </a:ext>
            </a:extLst>
          </p:cNvPr>
          <p:cNvSpPr txBox="1"/>
          <p:nvPr/>
        </p:nvSpPr>
        <p:spPr>
          <a:xfrm>
            <a:off x="0" y="801523"/>
            <a:ext cx="12125739" cy="2123658"/>
          </a:xfrm>
          <a:prstGeom prst="rect">
            <a:avLst/>
          </a:prstGeom>
          <a:noFill/>
        </p:spPr>
        <p:txBody>
          <a:bodyPr wrap="square">
            <a:spAutoFit/>
          </a:bodyPr>
          <a:lstStyle/>
          <a:p>
            <a:pPr algn="l"/>
            <a:r>
              <a:rPr lang="tr-TR" sz="2200" b="0" i="0" u="none" strike="noStrike" baseline="0" dirty="0"/>
              <a:t>Bir ülkede nüfus kadar o ülkedeki yaşam standardı, insanların sağlığı, gelir düzeyi, çalışma ve eğitim durumu da önem taşımaktadır. Nüfusu sayarken kişilerin okuryazar olup olmadıklarına da bakılmaktadır. Okuryazar seviyesinin yüksek olduğu bir nüfusun önemini kavrayan devletimiz okuryazar oranını %100’e çıkarmak için eğitime büyük önem vermektedir. TÜİK 2017 yılı eğitim istatistiklerine göre Türkiye’de okuma yazma bilmeyenlerin oranı erkek nüfusta %1,0, kadın nüfusta %5,5 olmuştur. Aşağıdaki grafiklerde geçmiş yıllara ait okuryazarlık oranlarına yer verilmiştir.</a:t>
            </a:r>
            <a:endParaRPr lang="tr-TR" sz="2200" dirty="0"/>
          </a:p>
        </p:txBody>
      </p:sp>
    </p:spTree>
    <p:extLst>
      <p:ext uri="{BB962C8B-B14F-4D97-AF65-F5344CB8AC3E}">
        <p14:creationId xmlns:p14="http://schemas.microsoft.com/office/powerpoint/2010/main" val="3685508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A8766C68-33D5-4605-8ADC-80A987CE8740}"/>
              </a:ext>
            </a:extLst>
          </p:cNvPr>
          <p:cNvSpPr/>
          <p:nvPr/>
        </p:nvSpPr>
        <p:spPr>
          <a:xfrm>
            <a:off x="0" y="0"/>
            <a:ext cx="12192000" cy="624625"/>
          </a:xfrm>
          <a:prstGeom prst="rect">
            <a:avLst/>
          </a:prstGeom>
          <a:gradFill flip="none" rotWithShape="1">
            <a:gsLst>
              <a:gs pos="0">
                <a:srgbClr val="ABE9FF">
                  <a:shade val="30000"/>
                  <a:satMod val="115000"/>
                </a:srgbClr>
              </a:gs>
              <a:gs pos="50000">
                <a:srgbClr val="ABE9FF">
                  <a:shade val="67500"/>
                  <a:satMod val="115000"/>
                </a:srgbClr>
              </a:gs>
              <a:gs pos="100000">
                <a:srgbClr val="ABE9FF">
                  <a:shade val="100000"/>
                  <a:satMod val="11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800" dirty="0">
                <a:solidFill>
                  <a:schemeClr val="tx1"/>
                </a:solidFill>
                <a:latin typeface="Arial Black" panose="020B0A04020102020204" pitchFamily="34" charset="0"/>
              </a:rPr>
              <a:t> NÜFUSUMUZ</a:t>
            </a:r>
          </a:p>
        </p:txBody>
      </p:sp>
      <p:pic>
        <p:nvPicPr>
          <p:cNvPr id="6" name="Resim 5">
            <a:extLst>
              <a:ext uri="{FF2B5EF4-FFF2-40B4-BE49-F238E27FC236}">
                <a16:creationId xmlns:a16="http://schemas.microsoft.com/office/drawing/2014/main" id="{A7B81955-B3E2-4137-873E-96B4B0ED3D73}"/>
              </a:ext>
            </a:extLst>
          </p:cNvPr>
          <p:cNvPicPr>
            <a:picLocks noChangeAspect="1"/>
          </p:cNvPicPr>
          <p:nvPr/>
        </p:nvPicPr>
        <p:blipFill>
          <a:blip r:embed="rId2"/>
          <a:stretch>
            <a:fillRect/>
          </a:stretch>
        </p:blipFill>
        <p:spPr>
          <a:xfrm>
            <a:off x="0" y="2886555"/>
            <a:ext cx="12192000" cy="3971445"/>
          </a:xfrm>
          <a:prstGeom prst="rect">
            <a:avLst/>
          </a:prstGeom>
        </p:spPr>
      </p:pic>
      <p:sp>
        <p:nvSpPr>
          <p:cNvPr id="23" name="Metin kutusu 22">
            <a:extLst>
              <a:ext uri="{FF2B5EF4-FFF2-40B4-BE49-F238E27FC236}">
                <a16:creationId xmlns:a16="http://schemas.microsoft.com/office/drawing/2014/main" id="{405E5842-ECC0-4195-BA65-BEDA04BDDF51}"/>
              </a:ext>
            </a:extLst>
          </p:cNvPr>
          <p:cNvSpPr txBox="1"/>
          <p:nvPr/>
        </p:nvSpPr>
        <p:spPr>
          <a:xfrm>
            <a:off x="119130" y="1316895"/>
            <a:ext cx="11806707" cy="1569660"/>
          </a:xfrm>
          <a:prstGeom prst="rect">
            <a:avLst/>
          </a:prstGeom>
          <a:noFill/>
        </p:spPr>
        <p:txBody>
          <a:bodyPr wrap="square">
            <a:spAutoFit/>
          </a:bodyPr>
          <a:lstStyle/>
          <a:p>
            <a:pPr algn="l"/>
            <a:r>
              <a:rPr lang="tr-TR" sz="2400" b="0" i="0" u="none" strike="noStrike" baseline="0" dirty="0"/>
              <a:t>Cumhuriyetin ilk yıllarından günümüze kadar kır-kent nüfus oranlarında önemli değişiklikler olmuştur. Cumhuriyetin ilk yıllarında ve ilerleyen yıllarda kır nüfus oranı, kent nüfus oranına göre daha fazla iken günümüzde tam tersi bir durum söz konusudur. Aşağıdaki grafikte bu durum açıkça görülmektedir.</a:t>
            </a:r>
            <a:endParaRPr lang="tr-TR" sz="2400" dirty="0"/>
          </a:p>
        </p:txBody>
      </p:sp>
    </p:spTree>
    <p:extLst>
      <p:ext uri="{BB962C8B-B14F-4D97-AF65-F5344CB8AC3E}">
        <p14:creationId xmlns:p14="http://schemas.microsoft.com/office/powerpoint/2010/main" val="1385673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etin kutusu 5">
            <a:extLst>
              <a:ext uri="{FF2B5EF4-FFF2-40B4-BE49-F238E27FC236}">
                <a16:creationId xmlns:a16="http://schemas.microsoft.com/office/drawing/2014/main" id="{221D28A5-C6A3-49E1-A086-9046BADF61FD}"/>
              </a:ext>
            </a:extLst>
          </p:cNvPr>
          <p:cNvSpPr txBox="1"/>
          <p:nvPr/>
        </p:nvSpPr>
        <p:spPr>
          <a:xfrm>
            <a:off x="230778" y="803578"/>
            <a:ext cx="2217274" cy="523220"/>
          </a:xfrm>
          <a:prstGeom prst="rect">
            <a:avLst/>
          </a:prstGeom>
          <a:noFill/>
        </p:spPr>
        <p:txBody>
          <a:bodyPr wrap="none" rtlCol="0">
            <a:spAutoFit/>
          </a:bodyPr>
          <a:lstStyle/>
          <a:p>
            <a:r>
              <a:rPr lang="tr-TR" sz="2800" b="1" dirty="0">
                <a:solidFill>
                  <a:srgbClr val="FF0000"/>
                </a:solidFill>
                <a:latin typeface="Arial Black" panose="020B0A04020102020204" pitchFamily="34" charset="0"/>
              </a:rPr>
              <a:t>Kavramlar</a:t>
            </a:r>
          </a:p>
        </p:txBody>
      </p:sp>
      <p:sp>
        <p:nvSpPr>
          <p:cNvPr id="9" name="Metin kutusu 8">
            <a:extLst>
              <a:ext uri="{FF2B5EF4-FFF2-40B4-BE49-F238E27FC236}">
                <a16:creationId xmlns:a16="http://schemas.microsoft.com/office/drawing/2014/main" id="{6405790B-4009-4CF2-A8AF-34EC8BA38067}"/>
              </a:ext>
            </a:extLst>
          </p:cNvPr>
          <p:cNvSpPr txBox="1"/>
          <p:nvPr/>
        </p:nvSpPr>
        <p:spPr>
          <a:xfrm>
            <a:off x="230777" y="1640811"/>
            <a:ext cx="11728852" cy="461665"/>
          </a:xfrm>
          <a:prstGeom prst="rect">
            <a:avLst/>
          </a:prstGeom>
          <a:noFill/>
        </p:spPr>
        <p:txBody>
          <a:bodyPr wrap="square">
            <a:spAutoFit/>
          </a:bodyPr>
          <a:lstStyle/>
          <a:p>
            <a:r>
              <a:rPr lang="tr-TR" sz="2400" b="1" dirty="0">
                <a:solidFill>
                  <a:srgbClr val="C00000"/>
                </a:solidFill>
              </a:rPr>
              <a:t>Nüfus: </a:t>
            </a:r>
            <a:r>
              <a:rPr lang="tr-TR" sz="2400" dirty="0"/>
              <a:t>Bir ülkede, bir bölgede, bir kentte ya da bir köyde yaşayanların, oturanların tümü.</a:t>
            </a:r>
          </a:p>
        </p:txBody>
      </p:sp>
      <p:sp>
        <p:nvSpPr>
          <p:cNvPr id="10" name="Metin kutusu 9">
            <a:extLst>
              <a:ext uri="{FF2B5EF4-FFF2-40B4-BE49-F238E27FC236}">
                <a16:creationId xmlns:a16="http://schemas.microsoft.com/office/drawing/2014/main" id="{AF0B8EC6-3AE6-4DEB-893C-0BAC60236409}"/>
              </a:ext>
            </a:extLst>
          </p:cNvPr>
          <p:cNvSpPr txBox="1"/>
          <p:nvPr/>
        </p:nvSpPr>
        <p:spPr>
          <a:xfrm>
            <a:off x="230776" y="2706538"/>
            <a:ext cx="11843167" cy="1200329"/>
          </a:xfrm>
          <a:prstGeom prst="rect">
            <a:avLst/>
          </a:prstGeom>
          <a:noFill/>
        </p:spPr>
        <p:txBody>
          <a:bodyPr wrap="square">
            <a:spAutoFit/>
          </a:bodyPr>
          <a:lstStyle/>
          <a:p>
            <a:r>
              <a:rPr lang="tr-TR" sz="2400" b="1" i="0" dirty="0">
                <a:solidFill>
                  <a:srgbClr val="C00000"/>
                </a:solidFill>
                <a:effectLst/>
              </a:rPr>
              <a:t>TÜİK: </a:t>
            </a:r>
            <a:r>
              <a:rPr lang="tr-TR" sz="2400" dirty="0"/>
              <a:t>Türkiye İstatistik Kurumu’dur. Temel görevi, ülkenin ihtiyaç duyduğu alanlarda, veri ve  </a:t>
            </a:r>
            <a:br>
              <a:rPr lang="tr-TR" sz="2400" dirty="0"/>
            </a:br>
            <a:r>
              <a:rPr lang="tr-TR" sz="2400" dirty="0"/>
              <a:t>           bilgilerin, derlenmesini, gerekli istatistiklerin üretilmesini, yayımlanmasını ve dağıtımını </a:t>
            </a:r>
            <a:br>
              <a:rPr lang="tr-TR" sz="2400" dirty="0"/>
            </a:br>
            <a:r>
              <a:rPr lang="tr-TR" sz="2400" dirty="0"/>
              <a:t>           yapmaktır.</a:t>
            </a:r>
          </a:p>
        </p:txBody>
      </p:sp>
      <p:sp>
        <p:nvSpPr>
          <p:cNvPr id="12" name="Metin kutusu 11">
            <a:extLst>
              <a:ext uri="{FF2B5EF4-FFF2-40B4-BE49-F238E27FC236}">
                <a16:creationId xmlns:a16="http://schemas.microsoft.com/office/drawing/2014/main" id="{2EFB4462-8A02-4E38-B322-27507845FBE6}"/>
              </a:ext>
            </a:extLst>
          </p:cNvPr>
          <p:cNvSpPr txBox="1"/>
          <p:nvPr/>
        </p:nvSpPr>
        <p:spPr>
          <a:xfrm>
            <a:off x="232371" y="4167312"/>
            <a:ext cx="11727258" cy="1938992"/>
          </a:xfrm>
          <a:prstGeom prst="rect">
            <a:avLst/>
          </a:prstGeom>
          <a:noFill/>
        </p:spPr>
        <p:txBody>
          <a:bodyPr wrap="square">
            <a:spAutoFit/>
          </a:bodyPr>
          <a:lstStyle/>
          <a:p>
            <a:r>
              <a:rPr lang="tr-TR" sz="2400" b="1" i="0" dirty="0">
                <a:solidFill>
                  <a:srgbClr val="C00000"/>
                </a:solidFill>
                <a:effectLst/>
              </a:rPr>
              <a:t>İstatistik: </a:t>
            </a:r>
            <a:r>
              <a:rPr lang="tr-TR" sz="2400" dirty="0"/>
              <a:t>Belirli bir amaç için veri toplama, tablo ve grafiklerle özetleme, sonuçları   </a:t>
            </a:r>
            <a:br>
              <a:rPr lang="tr-TR" sz="2400" dirty="0"/>
            </a:br>
            <a:r>
              <a:rPr lang="tr-TR" sz="2400" dirty="0"/>
              <a:t>                  yorumlama, sonuçların güven derecelerini açıklama, örneklerden elde edilen </a:t>
            </a:r>
            <a:br>
              <a:rPr lang="tr-TR" sz="2400" dirty="0"/>
            </a:br>
            <a:r>
              <a:rPr lang="tr-TR" sz="2400" dirty="0"/>
              <a:t>                  sonuçları kitle için genelleme, özellikler arasındaki ilişkiyi araştırma, çeşitli </a:t>
            </a:r>
            <a:br>
              <a:rPr lang="tr-TR" sz="2400" dirty="0"/>
            </a:br>
            <a:r>
              <a:rPr lang="tr-TR" sz="2400" dirty="0"/>
              <a:t>                  konularda geleceğe ilişkin tahmin yapma, deney düzenleme ve gözlem ilkelerini </a:t>
            </a:r>
            <a:br>
              <a:rPr lang="tr-TR" sz="2400" dirty="0"/>
            </a:br>
            <a:r>
              <a:rPr lang="tr-TR" sz="2400" dirty="0"/>
              <a:t>                  kapsayan bir bilimdir.</a:t>
            </a:r>
          </a:p>
        </p:txBody>
      </p:sp>
      <p:sp>
        <p:nvSpPr>
          <p:cNvPr id="15" name="Dikdörtgen 14">
            <a:extLst>
              <a:ext uri="{FF2B5EF4-FFF2-40B4-BE49-F238E27FC236}">
                <a16:creationId xmlns:a16="http://schemas.microsoft.com/office/drawing/2014/main" id="{4703FB6C-EEA9-4C41-AD21-3FA0A27BEF8F}"/>
              </a:ext>
            </a:extLst>
          </p:cNvPr>
          <p:cNvSpPr/>
          <p:nvPr/>
        </p:nvSpPr>
        <p:spPr>
          <a:xfrm>
            <a:off x="0" y="0"/>
            <a:ext cx="12192000" cy="624625"/>
          </a:xfrm>
          <a:prstGeom prst="rect">
            <a:avLst/>
          </a:prstGeom>
          <a:gradFill flip="none" rotWithShape="1">
            <a:gsLst>
              <a:gs pos="0">
                <a:srgbClr val="ABE9FF">
                  <a:shade val="30000"/>
                  <a:satMod val="115000"/>
                </a:srgbClr>
              </a:gs>
              <a:gs pos="50000">
                <a:srgbClr val="ABE9FF">
                  <a:shade val="67500"/>
                  <a:satMod val="115000"/>
                </a:srgbClr>
              </a:gs>
              <a:gs pos="100000">
                <a:srgbClr val="ABE9FF">
                  <a:shade val="100000"/>
                  <a:satMod val="11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800" dirty="0">
                <a:solidFill>
                  <a:schemeClr val="tx1"/>
                </a:solidFill>
                <a:latin typeface="Arial Black" panose="020B0A04020102020204" pitchFamily="34" charset="0"/>
              </a:rPr>
              <a:t> NÜFUSUMUZ</a:t>
            </a:r>
          </a:p>
        </p:txBody>
      </p:sp>
    </p:spTree>
    <p:extLst>
      <p:ext uri="{BB962C8B-B14F-4D97-AF65-F5344CB8AC3E}">
        <p14:creationId xmlns:p14="http://schemas.microsoft.com/office/powerpoint/2010/main" val="698431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A8766C68-33D5-4605-8ADC-80A987CE8740}"/>
              </a:ext>
            </a:extLst>
          </p:cNvPr>
          <p:cNvSpPr/>
          <p:nvPr/>
        </p:nvSpPr>
        <p:spPr>
          <a:xfrm>
            <a:off x="0" y="0"/>
            <a:ext cx="12192000" cy="624625"/>
          </a:xfrm>
          <a:prstGeom prst="rect">
            <a:avLst/>
          </a:prstGeom>
          <a:gradFill flip="none" rotWithShape="1">
            <a:gsLst>
              <a:gs pos="0">
                <a:srgbClr val="ABE9FF">
                  <a:shade val="30000"/>
                  <a:satMod val="115000"/>
                </a:srgbClr>
              </a:gs>
              <a:gs pos="50000">
                <a:srgbClr val="ABE9FF">
                  <a:shade val="67500"/>
                  <a:satMod val="115000"/>
                </a:srgbClr>
              </a:gs>
              <a:gs pos="100000">
                <a:srgbClr val="ABE9FF">
                  <a:shade val="100000"/>
                  <a:satMod val="11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800" dirty="0">
                <a:solidFill>
                  <a:schemeClr val="tx1"/>
                </a:solidFill>
                <a:latin typeface="Arial Black" panose="020B0A04020102020204" pitchFamily="34" charset="0"/>
              </a:rPr>
              <a:t> NÜFUSUMUZ</a:t>
            </a:r>
          </a:p>
        </p:txBody>
      </p:sp>
      <p:sp>
        <p:nvSpPr>
          <p:cNvPr id="2" name="Düşünce Balonu: Bulut 1">
            <a:extLst>
              <a:ext uri="{FF2B5EF4-FFF2-40B4-BE49-F238E27FC236}">
                <a16:creationId xmlns:a16="http://schemas.microsoft.com/office/drawing/2014/main" id="{C6B07A5E-5DD8-415F-9BD5-AE57606487F8}"/>
              </a:ext>
            </a:extLst>
          </p:cNvPr>
          <p:cNvSpPr/>
          <p:nvPr/>
        </p:nvSpPr>
        <p:spPr>
          <a:xfrm>
            <a:off x="3758729" y="2995346"/>
            <a:ext cx="4913289" cy="1687132"/>
          </a:xfrm>
          <a:prstGeom prst="cloudCallout">
            <a:avLst>
              <a:gd name="adj1" fmla="val -21585"/>
              <a:gd name="adj2" fmla="val 43416"/>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3200" b="1" dirty="0">
                <a:solidFill>
                  <a:schemeClr val="tx1"/>
                </a:solidFill>
              </a:rPr>
              <a:t>Nüfusumuzla ilgili bilgi kaynakları</a:t>
            </a:r>
          </a:p>
        </p:txBody>
      </p:sp>
      <p:pic>
        <p:nvPicPr>
          <p:cNvPr id="4" name="Grafik 3" descr="Ok: Hafif eğri">
            <a:extLst>
              <a:ext uri="{FF2B5EF4-FFF2-40B4-BE49-F238E27FC236}">
                <a16:creationId xmlns:a16="http://schemas.microsoft.com/office/drawing/2014/main" id="{116A338E-F759-4CE3-AE76-054C6223C36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2290047">
            <a:off x="8004409" y="4230709"/>
            <a:ext cx="914400" cy="914400"/>
          </a:xfrm>
          <a:prstGeom prst="rect">
            <a:avLst/>
          </a:prstGeom>
        </p:spPr>
      </p:pic>
      <p:pic>
        <p:nvPicPr>
          <p:cNvPr id="7" name="Grafik 6" descr="Ok: Saat yönünün tersine eğri">
            <a:extLst>
              <a:ext uri="{FF2B5EF4-FFF2-40B4-BE49-F238E27FC236}">
                <a16:creationId xmlns:a16="http://schemas.microsoft.com/office/drawing/2014/main" id="{37639FE8-541E-45AC-BFF3-E6572471571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3453123">
            <a:off x="8081491" y="2543577"/>
            <a:ext cx="914400" cy="914400"/>
          </a:xfrm>
          <a:prstGeom prst="rect">
            <a:avLst/>
          </a:prstGeom>
        </p:spPr>
      </p:pic>
      <p:pic>
        <p:nvPicPr>
          <p:cNvPr id="9" name="Grafik 8" descr="Geri sağdan sola">
            <a:extLst>
              <a:ext uri="{FF2B5EF4-FFF2-40B4-BE49-F238E27FC236}">
                <a16:creationId xmlns:a16="http://schemas.microsoft.com/office/drawing/2014/main" id="{EF51702D-A22B-4AFE-801E-C01CEEDA72E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4410546">
            <a:off x="3338028" y="2636161"/>
            <a:ext cx="914400" cy="914400"/>
          </a:xfrm>
          <a:prstGeom prst="rect">
            <a:avLst/>
          </a:prstGeom>
        </p:spPr>
      </p:pic>
      <p:pic>
        <p:nvPicPr>
          <p:cNvPr id="11" name="Grafik 10" descr="Geri">
            <a:extLst>
              <a:ext uri="{FF2B5EF4-FFF2-40B4-BE49-F238E27FC236}">
                <a16:creationId xmlns:a16="http://schemas.microsoft.com/office/drawing/2014/main" id="{9D71C11B-C096-4439-A72E-A2AAD404038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8262911">
            <a:off x="3587120" y="4235476"/>
            <a:ext cx="914400" cy="914400"/>
          </a:xfrm>
          <a:prstGeom prst="rect">
            <a:avLst/>
          </a:prstGeom>
        </p:spPr>
      </p:pic>
      <p:sp>
        <p:nvSpPr>
          <p:cNvPr id="12" name="Düşünce Balonu: Bulut 11">
            <a:extLst>
              <a:ext uri="{FF2B5EF4-FFF2-40B4-BE49-F238E27FC236}">
                <a16:creationId xmlns:a16="http://schemas.microsoft.com/office/drawing/2014/main" id="{77BD7D3A-15C3-4E97-86E1-D02030134FDC}"/>
              </a:ext>
            </a:extLst>
          </p:cNvPr>
          <p:cNvSpPr/>
          <p:nvPr/>
        </p:nvSpPr>
        <p:spPr>
          <a:xfrm>
            <a:off x="105784" y="829040"/>
            <a:ext cx="4181342" cy="1853121"/>
          </a:xfrm>
          <a:prstGeom prst="cloudCallout">
            <a:avLst>
              <a:gd name="adj1" fmla="val -19427"/>
              <a:gd name="adj2" fmla="val 35401"/>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800" b="1" dirty="0">
              <a:solidFill>
                <a:schemeClr val="tx1"/>
              </a:solidFill>
            </a:endParaRPr>
          </a:p>
        </p:txBody>
      </p:sp>
      <p:sp>
        <p:nvSpPr>
          <p:cNvPr id="13" name="Düşünce Balonu: Bulut 12">
            <a:extLst>
              <a:ext uri="{FF2B5EF4-FFF2-40B4-BE49-F238E27FC236}">
                <a16:creationId xmlns:a16="http://schemas.microsoft.com/office/drawing/2014/main" id="{0322CB35-F9E9-4DB5-8D2B-3F4B2A57245E}"/>
              </a:ext>
            </a:extLst>
          </p:cNvPr>
          <p:cNvSpPr/>
          <p:nvPr/>
        </p:nvSpPr>
        <p:spPr>
          <a:xfrm>
            <a:off x="7819622" y="812001"/>
            <a:ext cx="4181342" cy="1853121"/>
          </a:xfrm>
          <a:prstGeom prst="cloudCallout">
            <a:avLst>
              <a:gd name="adj1" fmla="val -19427"/>
              <a:gd name="adj2" fmla="val 35401"/>
            </a:avLst>
          </a:prstGeom>
          <a:solidFill>
            <a:schemeClr val="bg1"/>
          </a:solidFill>
          <a:ln w="28575">
            <a:solidFill>
              <a:srgbClr val="00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800" b="1" dirty="0">
              <a:solidFill>
                <a:schemeClr val="tx1"/>
              </a:solidFill>
            </a:endParaRPr>
          </a:p>
        </p:txBody>
      </p:sp>
      <p:sp>
        <p:nvSpPr>
          <p:cNvPr id="14" name="Düşünce Balonu: Bulut 13">
            <a:extLst>
              <a:ext uri="{FF2B5EF4-FFF2-40B4-BE49-F238E27FC236}">
                <a16:creationId xmlns:a16="http://schemas.microsoft.com/office/drawing/2014/main" id="{B5F56751-D788-4E5D-ABFD-DC4ED22D40E0}"/>
              </a:ext>
            </a:extLst>
          </p:cNvPr>
          <p:cNvSpPr/>
          <p:nvPr/>
        </p:nvSpPr>
        <p:spPr>
          <a:xfrm>
            <a:off x="102790" y="4897003"/>
            <a:ext cx="4181342" cy="1853121"/>
          </a:xfrm>
          <a:prstGeom prst="cloudCallout">
            <a:avLst>
              <a:gd name="adj1" fmla="val -19427"/>
              <a:gd name="adj2" fmla="val 35401"/>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800" b="1" dirty="0">
              <a:solidFill>
                <a:schemeClr val="tx1"/>
              </a:solidFill>
            </a:endParaRPr>
          </a:p>
        </p:txBody>
      </p:sp>
      <p:sp>
        <p:nvSpPr>
          <p:cNvPr id="15" name="Düşünce Balonu: Bulut 14">
            <a:extLst>
              <a:ext uri="{FF2B5EF4-FFF2-40B4-BE49-F238E27FC236}">
                <a16:creationId xmlns:a16="http://schemas.microsoft.com/office/drawing/2014/main" id="{3ACBE8DD-9AE6-4821-979A-985287249DE8}"/>
              </a:ext>
            </a:extLst>
          </p:cNvPr>
          <p:cNvSpPr/>
          <p:nvPr/>
        </p:nvSpPr>
        <p:spPr>
          <a:xfrm>
            <a:off x="8059966" y="5027686"/>
            <a:ext cx="4181342" cy="1853121"/>
          </a:xfrm>
          <a:prstGeom prst="cloudCallout">
            <a:avLst>
              <a:gd name="adj1" fmla="val -19427"/>
              <a:gd name="adj2" fmla="val 35401"/>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800" b="1" dirty="0">
              <a:solidFill>
                <a:schemeClr val="tx1"/>
              </a:solidFill>
            </a:endParaRPr>
          </a:p>
        </p:txBody>
      </p:sp>
      <p:sp>
        <p:nvSpPr>
          <p:cNvPr id="16" name="Metin kutusu 15">
            <a:extLst>
              <a:ext uri="{FF2B5EF4-FFF2-40B4-BE49-F238E27FC236}">
                <a16:creationId xmlns:a16="http://schemas.microsoft.com/office/drawing/2014/main" id="{FA6F8E41-4F64-4883-B817-D09E0AD3E297}"/>
              </a:ext>
            </a:extLst>
          </p:cNvPr>
          <p:cNvSpPr txBox="1"/>
          <p:nvPr/>
        </p:nvSpPr>
        <p:spPr>
          <a:xfrm>
            <a:off x="9430778" y="2686846"/>
            <a:ext cx="1493614" cy="461665"/>
          </a:xfrm>
          <a:prstGeom prst="rect">
            <a:avLst/>
          </a:prstGeom>
          <a:noFill/>
        </p:spPr>
        <p:txBody>
          <a:bodyPr wrap="none" rtlCol="0">
            <a:spAutoFit/>
          </a:bodyPr>
          <a:lstStyle/>
          <a:p>
            <a:r>
              <a:rPr lang="tr-TR" sz="2400" b="1" dirty="0">
                <a:solidFill>
                  <a:srgbClr val="00CC66"/>
                </a:solidFill>
              </a:rPr>
              <a:t>TABLOLAR</a:t>
            </a:r>
          </a:p>
        </p:txBody>
      </p:sp>
      <p:sp>
        <p:nvSpPr>
          <p:cNvPr id="17" name="Metin kutusu 16">
            <a:extLst>
              <a:ext uri="{FF2B5EF4-FFF2-40B4-BE49-F238E27FC236}">
                <a16:creationId xmlns:a16="http://schemas.microsoft.com/office/drawing/2014/main" id="{D22E0D75-2F32-4ED5-93C6-939E114BC31F}"/>
              </a:ext>
            </a:extLst>
          </p:cNvPr>
          <p:cNvSpPr txBox="1"/>
          <p:nvPr/>
        </p:nvSpPr>
        <p:spPr>
          <a:xfrm>
            <a:off x="1267608" y="2769944"/>
            <a:ext cx="1584088" cy="461665"/>
          </a:xfrm>
          <a:prstGeom prst="rect">
            <a:avLst/>
          </a:prstGeom>
          <a:noFill/>
        </p:spPr>
        <p:txBody>
          <a:bodyPr wrap="none" rtlCol="0">
            <a:spAutoFit/>
          </a:bodyPr>
          <a:lstStyle/>
          <a:p>
            <a:r>
              <a:rPr lang="tr-TR" sz="2400" b="1" dirty="0">
                <a:solidFill>
                  <a:srgbClr val="FFC000"/>
                </a:solidFill>
              </a:rPr>
              <a:t>GRAFİKLER</a:t>
            </a:r>
          </a:p>
        </p:txBody>
      </p:sp>
      <p:sp>
        <p:nvSpPr>
          <p:cNvPr id="18" name="Metin kutusu 17">
            <a:extLst>
              <a:ext uri="{FF2B5EF4-FFF2-40B4-BE49-F238E27FC236}">
                <a16:creationId xmlns:a16="http://schemas.microsoft.com/office/drawing/2014/main" id="{C96F96AA-8508-46F1-B32B-35E48B40FE7C}"/>
              </a:ext>
            </a:extLst>
          </p:cNvPr>
          <p:cNvSpPr txBox="1"/>
          <p:nvPr/>
        </p:nvSpPr>
        <p:spPr>
          <a:xfrm>
            <a:off x="346683" y="4457076"/>
            <a:ext cx="3425938" cy="461665"/>
          </a:xfrm>
          <a:prstGeom prst="rect">
            <a:avLst/>
          </a:prstGeom>
          <a:noFill/>
        </p:spPr>
        <p:txBody>
          <a:bodyPr wrap="none" rtlCol="0">
            <a:spAutoFit/>
          </a:bodyPr>
          <a:lstStyle/>
          <a:p>
            <a:r>
              <a:rPr lang="tr-TR" sz="2400" b="1" dirty="0">
                <a:solidFill>
                  <a:srgbClr val="FF0000"/>
                </a:solidFill>
              </a:rPr>
              <a:t>GENEL NÜFUS SAYIMLARI</a:t>
            </a:r>
          </a:p>
        </p:txBody>
      </p:sp>
      <p:sp>
        <p:nvSpPr>
          <p:cNvPr id="19" name="Metin kutusu 18">
            <a:extLst>
              <a:ext uri="{FF2B5EF4-FFF2-40B4-BE49-F238E27FC236}">
                <a16:creationId xmlns:a16="http://schemas.microsoft.com/office/drawing/2014/main" id="{777924D6-6136-48ED-BEDD-E7EC4D2425E0}"/>
              </a:ext>
            </a:extLst>
          </p:cNvPr>
          <p:cNvSpPr txBox="1"/>
          <p:nvPr/>
        </p:nvSpPr>
        <p:spPr>
          <a:xfrm>
            <a:off x="8912362" y="4272409"/>
            <a:ext cx="3088602" cy="830997"/>
          </a:xfrm>
          <a:prstGeom prst="rect">
            <a:avLst/>
          </a:prstGeom>
          <a:noFill/>
        </p:spPr>
        <p:txBody>
          <a:bodyPr wrap="none" rtlCol="0">
            <a:spAutoFit/>
          </a:bodyPr>
          <a:lstStyle/>
          <a:p>
            <a:pPr algn="ctr"/>
            <a:r>
              <a:rPr lang="tr-TR" sz="2400" b="1" dirty="0">
                <a:solidFill>
                  <a:srgbClr val="0070C0"/>
                </a:solidFill>
              </a:rPr>
              <a:t>ADRESE DAYALI NÜFUS</a:t>
            </a:r>
            <a:br>
              <a:rPr lang="tr-TR" sz="2400" b="1" dirty="0">
                <a:solidFill>
                  <a:srgbClr val="0070C0"/>
                </a:solidFill>
              </a:rPr>
            </a:br>
            <a:r>
              <a:rPr lang="tr-TR" sz="2400" b="1" dirty="0">
                <a:solidFill>
                  <a:srgbClr val="0070C0"/>
                </a:solidFill>
              </a:rPr>
              <a:t>KAYIT SİSTEMİ</a:t>
            </a:r>
          </a:p>
        </p:txBody>
      </p:sp>
      <p:sp>
        <p:nvSpPr>
          <p:cNvPr id="20" name="Metin kutusu 19">
            <a:extLst>
              <a:ext uri="{FF2B5EF4-FFF2-40B4-BE49-F238E27FC236}">
                <a16:creationId xmlns:a16="http://schemas.microsoft.com/office/drawing/2014/main" id="{CBC63DFB-262A-4A97-97D9-B46E5E958F2A}"/>
              </a:ext>
            </a:extLst>
          </p:cNvPr>
          <p:cNvSpPr txBox="1"/>
          <p:nvPr/>
        </p:nvSpPr>
        <p:spPr>
          <a:xfrm>
            <a:off x="8266252" y="1148358"/>
            <a:ext cx="3288081" cy="1200329"/>
          </a:xfrm>
          <a:prstGeom prst="rect">
            <a:avLst/>
          </a:prstGeom>
          <a:noFill/>
        </p:spPr>
        <p:txBody>
          <a:bodyPr wrap="none" rtlCol="0">
            <a:spAutoFit/>
          </a:bodyPr>
          <a:lstStyle/>
          <a:p>
            <a:pPr algn="ctr"/>
            <a:r>
              <a:rPr lang="tr-TR" sz="2400" b="1" dirty="0"/>
              <a:t>İllere göre nüfus ve yıllık</a:t>
            </a:r>
          </a:p>
          <a:p>
            <a:pPr algn="ctr"/>
            <a:r>
              <a:rPr lang="tr-TR" sz="2400" b="1" dirty="0"/>
              <a:t>ortalama nüfus artış </a:t>
            </a:r>
            <a:br>
              <a:rPr lang="tr-TR" sz="2400" b="1" dirty="0"/>
            </a:br>
            <a:r>
              <a:rPr lang="tr-TR" sz="2400" b="1" dirty="0"/>
              <a:t>hızları tablosu</a:t>
            </a:r>
          </a:p>
        </p:txBody>
      </p:sp>
      <p:sp>
        <p:nvSpPr>
          <p:cNvPr id="21" name="Metin kutusu 20">
            <a:extLst>
              <a:ext uri="{FF2B5EF4-FFF2-40B4-BE49-F238E27FC236}">
                <a16:creationId xmlns:a16="http://schemas.microsoft.com/office/drawing/2014/main" id="{2D4AB0BC-4AA6-4DCA-8668-47FB1646D39F}"/>
              </a:ext>
            </a:extLst>
          </p:cNvPr>
          <p:cNvSpPr txBox="1"/>
          <p:nvPr/>
        </p:nvSpPr>
        <p:spPr>
          <a:xfrm>
            <a:off x="560289" y="1112408"/>
            <a:ext cx="3266343" cy="1200329"/>
          </a:xfrm>
          <a:prstGeom prst="rect">
            <a:avLst/>
          </a:prstGeom>
          <a:noFill/>
        </p:spPr>
        <p:txBody>
          <a:bodyPr wrap="none" rtlCol="0">
            <a:spAutoFit/>
          </a:bodyPr>
          <a:lstStyle/>
          <a:p>
            <a:pPr algn="ctr"/>
            <a:r>
              <a:rPr lang="tr-TR" sz="2400" b="1" dirty="0"/>
              <a:t>Köy ve kent nüfusu veya</a:t>
            </a:r>
            <a:br>
              <a:rPr lang="tr-TR" sz="2400" b="1" dirty="0"/>
            </a:br>
            <a:r>
              <a:rPr lang="tr-TR" sz="2400" b="1" dirty="0"/>
              <a:t>okuryazar nüfusun </a:t>
            </a:r>
            <a:br>
              <a:rPr lang="tr-TR" sz="2400" b="1" dirty="0"/>
            </a:br>
            <a:r>
              <a:rPr lang="tr-TR" sz="2400" b="1" dirty="0"/>
              <a:t>yıllara göre değişimi</a:t>
            </a:r>
          </a:p>
        </p:txBody>
      </p:sp>
      <p:sp>
        <p:nvSpPr>
          <p:cNvPr id="22" name="Metin kutusu 21">
            <a:extLst>
              <a:ext uri="{FF2B5EF4-FFF2-40B4-BE49-F238E27FC236}">
                <a16:creationId xmlns:a16="http://schemas.microsoft.com/office/drawing/2014/main" id="{A50F9999-BE87-4027-A5A4-5AE00E9EEFA9}"/>
              </a:ext>
            </a:extLst>
          </p:cNvPr>
          <p:cNvSpPr txBox="1"/>
          <p:nvPr/>
        </p:nvSpPr>
        <p:spPr>
          <a:xfrm>
            <a:off x="742069" y="5103406"/>
            <a:ext cx="2902781" cy="1569660"/>
          </a:xfrm>
          <a:prstGeom prst="rect">
            <a:avLst/>
          </a:prstGeom>
          <a:noFill/>
        </p:spPr>
        <p:txBody>
          <a:bodyPr wrap="none" rtlCol="0">
            <a:spAutoFit/>
          </a:bodyPr>
          <a:lstStyle/>
          <a:p>
            <a:pPr algn="ctr"/>
            <a:r>
              <a:rPr lang="tr-TR" sz="2400" b="1" dirty="0"/>
              <a:t>Adrese dayalı sistem</a:t>
            </a:r>
            <a:br>
              <a:rPr lang="tr-TR" sz="2400" b="1" dirty="0"/>
            </a:br>
            <a:r>
              <a:rPr lang="tr-TR" sz="2400" b="1" dirty="0"/>
              <a:t>kullanılmadan önceki</a:t>
            </a:r>
            <a:br>
              <a:rPr lang="tr-TR" sz="2400" b="1" dirty="0"/>
            </a:br>
            <a:r>
              <a:rPr lang="tr-TR" sz="2400" b="1" dirty="0"/>
              <a:t>yıllarda ülke nüfusu </a:t>
            </a:r>
            <a:br>
              <a:rPr lang="tr-TR" sz="2400" b="1" dirty="0"/>
            </a:br>
            <a:r>
              <a:rPr lang="tr-TR" sz="2400" b="1" dirty="0"/>
              <a:t>sayımı</a:t>
            </a:r>
          </a:p>
        </p:txBody>
      </p:sp>
      <p:sp>
        <p:nvSpPr>
          <p:cNvPr id="23" name="Metin kutusu 22">
            <a:extLst>
              <a:ext uri="{FF2B5EF4-FFF2-40B4-BE49-F238E27FC236}">
                <a16:creationId xmlns:a16="http://schemas.microsoft.com/office/drawing/2014/main" id="{14800EF6-6FFD-49B1-B984-78B1D090A86C}"/>
              </a:ext>
            </a:extLst>
          </p:cNvPr>
          <p:cNvSpPr txBox="1"/>
          <p:nvPr/>
        </p:nvSpPr>
        <p:spPr>
          <a:xfrm>
            <a:off x="8567112" y="5169416"/>
            <a:ext cx="3220946" cy="1569660"/>
          </a:xfrm>
          <a:prstGeom prst="rect">
            <a:avLst/>
          </a:prstGeom>
          <a:noFill/>
        </p:spPr>
        <p:txBody>
          <a:bodyPr wrap="none" rtlCol="0">
            <a:spAutoFit/>
          </a:bodyPr>
          <a:lstStyle/>
          <a:p>
            <a:pPr algn="ctr"/>
            <a:r>
              <a:rPr lang="tr-TR" sz="2400" b="1" dirty="0"/>
              <a:t>Dijital sistemde kayıtlı</a:t>
            </a:r>
            <a:br>
              <a:rPr lang="tr-TR" sz="2400" b="1" dirty="0"/>
            </a:br>
            <a:r>
              <a:rPr lang="tr-TR" sz="2400" b="1" dirty="0"/>
              <a:t>kaç T.C. kimlik numarası</a:t>
            </a:r>
            <a:br>
              <a:rPr lang="tr-TR" sz="2400" b="1" dirty="0"/>
            </a:br>
            <a:r>
              <a:rPr lang="tr-TR" sz="2400" b="1" dirty="0"/>
              <a:t>varsa nüfus da</a:t>
            </a:r>
            <a:br>
              <a:rPr lang="tr-TR" sz="2400" b="1" dirty="0"/>
            </a:br>
            <a:r>
              <a:rPr lang="tr-TR" sz="2400" b="1" dirty="0"/>
              <a:t>o kadardır.</a:t>
            </a:r>
          </a:p>
        </p:txBody>
      </p:sp>
    </p:spTree>
    <p:extLst>
      <p:ext uri="{BB962C8B-B14F-4D97-AF65-F5344CB8AC3E}">
        <p14:creationId xmlns:p14="http://schemas.microsoft.com/office/powerpoint/2010/main" val="3513456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500"/>
                                        <p:tgtEl>
                                          <p:spTgt spid="18"/>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500"/>
                                        <p:tgtEl>
                                          <p:spTgt spid="14"/>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500"/>
                                        <p:tgtEl>
                                          <p:spTgt spid="19"/>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500"/>
                                        <p:tgtEl>
                                          <p:spTgt spid="22"/>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fade">
                                      <p:cBhvr>
                                        <p:cTn id="6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P spid="13" grpId="0" animBg="1"/>
      <p:bldP spid="14" grpId="0" animBg="1"/>
      <p:bldP spid="15" grpId="0" animBg="1"/>
      <p:bldP spid="16" grpId="0"/>
      <p:bldP spid="17" grpId="0"/>
      <p:bldP spid="18" grpId="0"/>
      <p:bldP spid="19" grpId="0"/>
      <p:bldP spid="20" grpId="0"/>
      <p:bldP spid="21" grpId="0"/>
      <p:bldP spid="22" grpId="0"/>
      <p:bldP spid="2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A8766C68-33D5-4605-8ADC-80A987CE8740}"/>
              </a:ext>
            </a:extLst>
          </p:cNvPr>
          <p:cNvSpPr/>
          <p:nvPr/>
        </p:nvSpPr>
        <p:spPr>
          <a:xfrm>
            <a:off x="0" y="0"/>
            <a:ext cx="12192000" cy="624625"/>
          </a:xfrm>
          <a:prstGeom prst="rect">
            <a:avLst/>
          </a:prstGeom>
          <a:gradFill flip="none" rotWithShape="1">
            <a:gsLst>
              <a:gs pos="0">
                <a:srgbClr val="ABE9FF">
                  <a:shade val="30000"/>
                  <a:satMod val="115000"/>
                </a:srgbClr>
              </a:gs>
              <a:gs pos="50000">
                <a:srgbClr val="ABE9FF">
                  <a:shade val="67500"/>
                  <a:satMod val="115000"/>
                </a:srgbClr>
              </a:gs>
              <a:gs pos="100000">
                <a:srgbClr val="ABE9FF">
                  <a:shade val="100000"/>
                  <a:satMod val="11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800" dirty="0">
                <a:solidFill>
                  <a:schemeClr val="tx1"/>
                </a:solidFill>
                <a:latin typeface="Arial Black" panose="020B0A04020102020204" pitchFamily="34" charset="0"/>
              </a:rPr>
              <a:t> NÜFUSUMUZ</a:t>
            </a:r>
          </a:p>
        </p:txBody>
      </p:sp>
      <p:sp>
        <p:nvSpPr>
          <p:cNvPr id="3" name="Metin kutusu 2">
            <a:extLst>
              <a:ext uri="{FF2B5EF4-FFF2-40B4-BE49-F238E27FC236}">
                <a16:creationId xmlns:a16="http://schemas.microsoft.com/office/drawing/2014/main" id="{BFB977CD-3FB0-47E1-B9F9-9E828E46B904}"/>
              </a:ext>
            </a:extLst>
          </p:cNvPr>
          <p:cNvSpPr txBox="1"/>
          <p:nvPr/>
        </p:nvSpPr>
        <p:spPr>
          <a:xfrm>
            <a:off x="230778" y="958124"/>
            <a:ext cx="4290213" cy="523220"/>
          </a:xfrm>
          <a:prstGeom prst="rect">
            <a:avLst/>
          </a:prstGeom>
          <a:noFill/>
        </p:spPr>
        <p:txBody>
          <a:bodyPr wrap="none" rtlCol="0">
            <a:spAutoFit/>
          </a:bodyPr>
          <a:lstStyle/>
          <a:p>
            <a:r>
              <a:rPr lang="tr-TR" sz="2400" b="1" dirty="0">
                <a:solidFill>
                  <a:srgbClr val="FF0000"/>
                </a:solidFill>
                <a:latin typeface="Arial Black" panose="020B0A04020102020204" pitchFamily="34" charset="0"/>
              </a:rPr>
              <a:t>Nüfusumuz </a:t>
            </a:r>
            <a:r>
              <a:rPr lang="tr-TR" sz="2800" b="1" dirty="0">
                <a:solidFill>
                  <a:srgbClr val="FF0000"/>
                </a:solidFill>
                <a:latin typeface="Arial Black" panose="020B0A04020102020204" pitchFamily="34" charset="0"/>
              </a:rPr>
              <a:t>Konu Özeti</a:t>
            </a:r>
            <a:endParaRPr lang="tr-TR" sz="2400" b="1" dirty="0">
              <a:solidFill>
                <a:srgbClr val="FF0000"/>
              </a:solidFill>
              <a:latin typeface="Arial Black" panose="020B0A04020102020204" pitchFamily="34" charset="0"/>
            </a:endParaRPr>
          </a:p>
        </p:txBody>
      </p:sp>
      <p:sp>
        <p:nvSpPr>
          <p:cNvPr id="2" name="Metin kutusu 1">
            <a:extLst>
              <a:ext uri="{FF2B5EF4-FFF2-40B4-BE49-F238E27FC236}">
                <a16:creationId xmlns:a16="http://schemas.microsoft.com/office/drawing/2014/main" id="{40CC93EE-AE26-4EA8-9EC9-14B23DC817F8}"/>
              </a:ext>
            </a:extLst>
          </p:cNvPr>
          <p:cNvSpPr txBox="1"/>
          <p:nvPr/>
        </p:nvSpPr>
        <p:spPr>
          <a:xfrm>
            <a:off x="181592" y="1756892"/>
            <a:ext cx="11828816" cy="830997"/>
          </a:xfrm>
          <a:prstGeom prst="rect">
            <a:avLst/>
          </a:prstGeom>
          <a:noFill/>
        </p:spPr>
        <p:txBody>
          <a:bodyPr wrap="none" rtlCol="0">
            <a:spAutoFit/>
          </a:bodyPr>
          <a:lstStyle/>
          <a:p>
            <a:pPr marL="342900" indent="-342900">
              <a:buClr>
                <a:srgbClr val="FF0000"/>
              </a:buClr>
              <a:buFont typeface="Wingdings" panose="05000000000000000000" pitchFamily="2" charset="2"/>
              <a:buChar char="Ø"/>
            </a:pPr>
            <a:r>
              <a:rPr lang="tr-TR" sz="2400" dirty="0"/>
              <a:t>Ülkemiz Türkiye, 36-42 kuzey paralelleri, 26-45 doğu meridyenleri arasındadır. Orta kuşakta</a:t>
            </a:r>
            <a:br>
              <a:rPr lang="tr-TR" sz="2400" dirty="0"/>
            </a:br>
            <a:r>
              <a:rPr lang="tr-TR" sz="2400" dirty="0"/>
              <a:t>yer aldığı için dört mevsim belirgin yaşanır.</a:t>
            </a:r>
          </a:p>
        </p:txBody>
      </p:sp>
      <p:sp>
        <p:nvSpPr>
          <p:cNvPr id="6" name="Metin kutusu 5">
            <a:extLst>
              <a:ext uri="{FF2B5EF4-FFF2-40B4-BE49-F238E27FC236}">
                <a16:creationId xmlns:a16="http://schemas.microsoft.com/office/drawing/2014/main" id="{297103D3-BA00-4585-92F9-63D70B51E14B}"/>
              </a:ext>
            </a:extLst>
          </p:cNvPr>
          <p:cNvSpPr txBox="1"/>
          <p:nvPr/>
        </p:nvSpPr>
        <p:spPr>
          <a:xfrm>
            <a:off x="181592" y="2765737"/>
            <a:ext cx="11973278" cy="830997"/>
          </a:xfrm>
          <a:prstGeom prst="rect">
            <a:avLst/>
          </a:prstGeom>
          <a:noFill/>
        </p:spPr>
        <p:txBody>
          <a:bodyPr wrap="none" rtlCol="0">
            <a:spAutoFit/>
          </a:bodyPr>
          <a:lstStyle/>
          <a:p>
            <a:pPr marL="342900" indent="-342900">
              <a:buClr>
                <a:srgbClr val="FF0000"/>
              </a:buClr>
              <a:buFont typeface="Wingdings" panose="05000000000000000000" pitchFamily="2" charset="2"/>
              <a:buChar char="Ø"/>
            </a:pPr>
            <a:r>
              <a:rPr lang="tr-TR" sz="2400" dirty="0"/>
              <a:t>Türkiye nüfusu artan bir ülkedir, ancak son yıllarda nüfusun artma hızı yavaşlamıştır. Sırasıyla</a:t>
            </a:r>
            <a:br>
              <a:rPr lang="tr-TR" sz="2400" dirty="0"/>
            </a:br>
            <a:r>
              <a:rPr lang="tr-TR" sz="2400" dirty="0"/>
              <a:t>en kalabalık illeri: İstanbul, Ankara ve İzmir’dir.</a:t>
            </a:r>
          </a:p>
        </p:txBody>
      </p:sp>
      <p:sp>
        <p:nvSpPr>
          <p:cNvPr id="7" name="Metin kutusu 6">
            <a:extLst>
              <a:ext uri="{FF2B5EF4-FFF2-40B4-BE49-F238E27FC236}">
                <a16:creationId xmlns:a16="http://schemas.microsoft.com/office/drawing/2014/main" id="{A516F658-5C7A-4C66-BF8F-C0C518F636FB}"/>
              </a:ext>
            </a:extLst>
          </p:cNvPr>
          <p:cNvSpPr txBox="1"/>
          <p:nvPr/>
        </p:nvSpPr>
        <p:spPr>
          <a:xfrm>
            <a:off x="181592" y="3737014"/>
            <a:ext cx="11432104" cy="830997"/>
          </a:xfrm>
          <a:prstGeom prst="rect">
            <a:avLst/>
          </a:prstGeom>
          <a:noFill/>
        </p:spPr>
        <p:txBody>
          <a:bodyPr wrap="none" rtlCol="0">
            <a:spAutoFit/>
          </a:bodyPr>
          <a:lstStyle/>
          <a:p>
            <a:pPr marL="342900" indent="-342900">
              <a:buClr>
                <a:srgbClr val="FF0000"/>
              </a:buClr>
              <a:buFont typeface="Wingdings" panose="05000000000000000000" pitchFamily="2" charset="2"/>
              <a:buChar char="Ø"/>
            </a:pPr>
            <a:r>
              <a:rPr lang="tr-TR" sz="2400" dirty="0"/>
              <a:t>Türkiye arazi yapısı bakımından engebeli sayılabilecek bir ülkedir. Dağlar batıdan doğuya</a:t>
            </a:r>
            <a:br>
              <a:rPr lang="tr-TR" sz="2400" dirty="0"/>
            </a:br>
            <a:r>
              <a:rPr lang="tr-TR" sz="2400" dirty="0"/>
              <a:t>doğru deniz paralel uzanır ve Doğu Anadolu Bölgesi dağların toplandığı bölgedir.</a:t>
            </a:r>
          </a:p>
        </p:txBody>
      </p:sp>
      <p:sp>
        <p:nvSpPr>
          <p:cNvPr id="8" name="Metin kutusu 7">
            <a:extLst>
              <a:ext uri="{FF2B5EF4-FFF2-40B4-BE49-F238E27FC236}">
                <a16:creationId xmlns:a16="http://schemas.microsoft.com/office/drawing/2014/main" id="{96AECAF1-BA93-4B3F-A251-BA59AB072A4F}"/>
              </a:ext>
            </a:extLst>
          </p:cNvPr>
          <p:cNvSpPr txBox="1"/>
          <p:nvPr/>
        </p:nvSpPr>
        <p:spPr>
          <a:xfrm>
            <a:off x="181592" y="4708291"/>
            <a:ext cx="11077200" cy="830997"/>
          </a:xfrm>
          <a:prstGeom prst="rect">
            <a:avLst/>
          </a:prstGeom>
          <a:noFill/>
        </p:spPr>
        <p:txBody>
          <a:bodyPr wrap="none" rtlCol="0">
            <a:spAutoFit/>
          </a:bodyPr>
          <a:lstStyle/>
          <a:p>
            <a:pPr marL="342900" indent="-342900">
              <a:buClr>
                <a:srgbClr val="FF0000"/>
              </a:buClr>
              <a:buFont typeface="Wingdings" panose="05000000000000000000" pitchFamily="2" charset="2"/>
              <a:buChar char="Ø"/>
            </a:pPr>
            <a:r>
              <a:rPr lang="tr-TR" sz="2400" dirty="0"/>
              <a:t>Ülkemizde bazı şehirler kalabalık iken bazıları da az nüfusludur. Bir şehrin çok nüfuslu</a:t>
            </a:r>
            <a:br>
              <a:rPr lang="tr-TR" sz="2400" dirty="0"/>
            </a:br>
            <a:r>
              <a:rPr lang="tr-TR" sz="2400" dirty="0"/>
              <a:t>olmasının sebebi o şehrin insanları kendine çeken özelliklere sahip olmasıdır.</a:t>
            </a:r>
          </a:p>
        </p:txBody>
      </p:sp>
      <p:sp>
        <p:nvSpPr>
          <p:cNvPr id="9" name="Metin kutusu 8">
            <a:extLst>
              <a:ext uri="{FF2B5EF4-FFF2-40B4-BE49-F238E27FC236}">
                <a16:creationId xmlns:a16="http://schemas.microsoft.com/office/drawing/2014/main" id="{EF6F5C87-D379-4F9F-8DA9-5073F9771D1E}"/>
              </a:ext>
            </a:extLst>
          </p:cNvPr>
          <p:cNvSpPr txBox="1"/>
          <p:nvPr/>
        </p:nvSpPr>
        <p:spPr>
          <a:xfrm>
            <a:off x="181592" y="5679568"/>
            <a:ext cx="11522129" cy="1200329"/>
          </a:xfrm>
          <a:prstGeom prst="rect">
            <a:avLst/>
          </a:prstGeom>
          <a:noFill/>
        </p:spPr>
        <p:txBody>
          <a:bodyPr wrap="none" rtlCol="0">
            <a:spAutoFit/>
          </a:bodyPr>
          <a:lstStyle/>
          <a:p>
            <a:pPr marL="342900" indent="-342900">
              <a:buClr>
                <a:srgbClr val="FF0000"/>
              </a:buClr>
              <a:buFont typeface="Wingdings" panose="05000000000000000000" pitchFamily="2" charset="2"/>
              <a:buChar char="Ø"/>
            </a:pPr>
            <a:r>
              <a:rPr lang="tr-TR" sz="2400" dirty="0"/>
              <a:t>İş imkanlarının çok olması, yaşam standartlarının yüksek olması, ulaşım yolları üzerinde </a:t>
            </a:r>
            <a:br>
              <a:rPr lang="tr-TR" sz="2400" dirty="0"/>
            </a:br>
            <a:r>
              <a:rPr lang="tr-TR" sz="2400" dirty="0"/>
              <a:t>bulunması, ikliminin yumuşak, arazisinin az engebeli olması gibi özellikler bir şehri çekici </a:t>
            </a:r>
            <a:br>
              <a:rPr lang="tr-TR" sz="2400" dirty="0"/>
            </a:br>
            <a:r>
              <a:rPr lang="tr-TR" sz="2400" dirty="0"/>
              <a:t>yapar. </a:t>
            </a:r>
          </a:p>
        </p:txBody>
      </p:sp>
    </p:spTree>
    <p:extLst>
      <p:ext uri="{BB962C8B-B14F-4D97-AF65-F5344CB8AC3E}">
        <p14:creationId xmlns:p14="http://schemas.microsoft.com/office/powerpoint/2010/main" val="4207090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6" grpId="0"/>
      <p:bldP spid="7" grpId="0"/>
      <p:bldP spid="8" grpId="0"/>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A8766C68-33D5-4605-8ADC-80A987CE8740}"/>
              </a:ext>
            </a:extLst>
          </p:cNvPr>
          <p:cNvSpPr/>
          <p:nvPr/>
        </p:nvSpPr>
        <p:spPr>
          <a:xfrm>
            <a:off x="0" y="0"/>
            <a:ext cx="12192000" cy="624625"/>
          </a:xfrm>
          <a:prstGeom prst="rect">
            <a:avLst/>
          </a:prstGeom>
          <a:gradFill flip="none" rotWithShape="1">
            <a:gsLst>
              <a:gs pos="0">
                <a:srgbClr val="ABE9FF">
                  <a:shade val="30000"/>
                  <a:satMod val="115000"/>
                </a:srgbClr>
              </a:gs>
              <a:gs pos="50000">
                <a:srgbClr val="ABE9FF">
                  <a:shade val="67500"/>
                  <a:satMod val="115000"/>
                </a:srgbClr>
              </a:gs>
              <a:gs pos="100000">
                <a:srgbClr val="ABE9FF">
                  <a:shade val="100000"/>
                  <a:satMod val="11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800" dirty="0">
                <a:solidFill>
                  <a:schemeClr val="tx1"/>
                </a:solidFill>
                <a:latin typeface="Arial Black" panose="020B0A04020102020204" pitchFamily="34" charset="0"/>
              </a:rPr>
              <a:t> NÜFUSUMUZ</a:t>
            </a:r>
          </a:p>
        </p:txBody>
      </p:sp>
      <p:sp>
        <p:nvSpPr>
          <p:cNvPr id="3" name="Metin kutusu 2">
            <a:extLst>
              <a:ext uri="{FF2B5EF4-FFF2-40B4-BE49-F238E27FC236}">
                <a16:creationId xmlns:a16="http://schemas.microsoft.com/office/drawing/2014/main" id="{BFB977CD-3FB0-47E1-B9F9-9E828E46B904}"/>
              </a:ext>
            </a:extLst>
          </p:cNvPr>
          <p:cNvSpPr txBox="1"/>
          <p:nvPr/>
        </p:nvSpPr>
        <p:spPr>
          <a:xfrm>
            <a:off x="230778" y="958124"/>
            <a:ext cx="4290213" cy="523220"/>
          </a:xfrm>
          <a:prstGeom prst="rect">
            <a:avLst/>
          </a:prstGeom>
          <a:noFill/>
        </p:spPr>
        <p:txBody>
          <a:bodyPr wrap="none" rtlCol="0">
            <a:spAutoFit/>
          </a:bodyPr>
          <a:lstStyle/>
          <a:p>
            <a:r>
              <a:rPr lang="tr-TR" sz="2400" b="1" dirty="0">
                <a:solidFill>
                  <a:srgbClr val="FF0000"/>
                </a:solidFill>
                <a:latin typeface="Arial Black" panose="020B0A04020102020204" pitchFamily="34" charset="0"/>
              </a:rPr>
              <a:t>Nüfusumuz </a:t>
            </a:r>
            <a:r>
              <a:rPr lang="tr-TR" sz="2800" b="1" dirty="0">
                <a:solidFill>
                  <a:srgbClr val="FF0000"/>
                </a:solidFill>
                <a:latin typeface="Arial Black" panose="020B0A04020102020204" pitchFamily="34" charset="0"/>
              </a:rPr>
              <a:t>Konu Özeti</a:t>
            </a:r>
            <a:endParaRPr lang="tr-TR" sz="2400" b="1" dirty="0">
              <a:solidFill>
                <a:srgbClr val="FF0000"/>
              </a:solidFill>
              <a:latin typeface="Arial Black" panose="020B0A04020102020204" pitchFamily="34" charset="0"/>
            </a:endParaRPr>
          </a:p>
        </p:txBody>
      </p:sp>
      <p:sp>
        <p:nvSpPr>
          <p:cNvPr id="13" name="Metin kutusu 12">
            <a:extLst>
              <a:ext uri="{FF2B5EF4-FFF2-40B4-BE49-F238E27FC236}">
                <a16:creationId xmlns:a16="http://schemas.microsoft.com/office/drawing/2014/main" id="{F1D6A1A1-CEC5-46E1-9A80-B61F434CFB87}"/>
              </a:ext>
            </a:extLst>
          </p:cNvPr>
          <p:cNvSpPr txBox="1"/>
          <p:nvPr/>
        </p:nvSpPr>
        <p:spPr>
          <a:xfrm>
            <a:off x="230778" y="1907877"/>
            <a:ext cx="11227689" cy="1200329"/>
          </a:xfrm>
          <a:prstGeom prst="rect">
            <a:avLst/>
          </a:prstGeom>
          <a:noFill/>
        </p:spPr>
        <p:txBody>
          <a:bodyPr wrap="none" rtlCol="0">
            <a:spAutoFit/>
          </a:bodyPr>
          <a:lstStyle/>
          <a:p>
            <a:pPr marL="342900" indent="-342900">
              <a:buClr>
                <a:srgbClr val="FF0000"/>
              </a:buClr>
              <a:buFont typeface="Wingdings" panose="05000000000000000000" pitchFamily="2" charset="2"/>
              <a:buChar char="Ø"/>
            </a:pPr>
            <a:r>
              <a:rPr lang="tr-TR" sz="2400" dirty="0"/>
              <a:t>Nüfus ile ilgili bilgilerin grafiklerle gösterimi yaygındır. Pasta grafik, sütun grafik ve çizgi</a:t>
            </a:r>
            <a:br>
              <a:rPr lang="tr-TR" sz="2400" dirty="0"/>
            </a:br>
            <a:r>
              <a:rPr lang="tr-TR" sz="2400" dirty="0"/>
              <a:t>grafik en çok kullanılanlardır. Bir de nüfus piramitleri vardır. Bu piramitler nüfusla ilgili</a:t>
            </a:r>
            <a:br>
              <a:rPr lang="tr-TR" sz="2400" dirty="0"/>
            </a:br>
            <a:r>
              <a:rPr lang="tr-TR" sz="2400" dirty="0"/>
              <a:t>birçok bilgiyi verir.</a:t>
            </a:r>
          </a:p>
        </p:txBody>
      </p:sp>
      <p:sp>
        <p:nvSpPr>
          <p:cNvPr id="14" name="Metin kutusu 13">
            <a:extLst>
              <a:ext uri="{FF2B5EF4-FFF2-40B4-BE49-F238E27FC236}">
                <a16:creationId xmlns:a16="http://schemas.microsoft.com/office/drawing/2014/main" id="{5E2C89D7-40B8-4C42-9E7E-402AD079E747}"/>
              </a:ext>
            </a:extLst>
          </p:cNvPr>
          <p:cNvSpPr txBox="1"/>
          <p:nvPr/>
        </p:nvSpPr>
        <p:spPr>
          <a:xfrm>
            <a:off x="230778" y="3231522"/>
            <a:ext cx="10821360" cy="461665"/>
          </a:xfrm>
          <a:prstGeom prst="rect">
            <a:avLst/>
          </a:prstGeom>
          <a:noFill/>
        </p:spPr>
        <p:txBody>
          <a:bodyPr wrap="none" rtlCol="0">
            <a:spAutoFit/>
          </a:bodyPr>
          <a:lstStyle/>
          <a:p>
            <a:pPr marL="342900" indent="-342900">
              <a:buClr>
                <a:srgbClr val="FF0000"/>
              </a:buClr>
              <a:buFont typeface="Wingdings" panose="05000000000000000000" pitchFamily="2" charset="2"/>
              <a:buChar char="Ø"/>
            </a:pPr>
            <a:r>
              <a:rPr lang="tr-TR" sz="2400" dirty="0"/>
              <a:t>Türkiye’nin sanayisi en gelişmiş 5 şehri: İstanbul, Kocaeli, Ankara, İzmir ve Bursa’dır.</a:t>
            </a:r>
          </a:p>
        </p:txBody>
      </p:sp>
      <p:sp>
        <p:nvSpPr>
          <p:cNvPr id="15" name="Metin kutusu 14">
            <a:extLst>
              <a:ext uri="{FF2B5EF4-FFF2-40B4-BE49-F238E27FC236}">
                <a16:creationId xmlns:a16="http://schemas.microsoft.com/office/drawing/2014/main" id="{CCAF19F8-B0F3-44F5-AE19-E047B10345A3}"/>
              </a:ext>
            </a:extLst>
          </p:cNvPr>
          <p:cNvSpPr txBox="1"/>
          <p:nvPr/>
        </p:nvSpPr>
        <p:spPr>
          <a:xfrm>
            <a:off x="230778" y="3857408"/>
            <a:ext cx="11174469" cy="461665"/>
          </a:xfrm>
          <a:prstGeom prst="rect">
            <a:avLst/>
          </a:prstGeom>
          <a:noFill/>
        </p:spPr>
        <p:txBody>
          <a:bodyPr wrap="none" rtlCol="0">
            <a:spAutoFit/>
          </a:bodyPr>
          <a:lstStyle/>
          <a:p>
            <a:pPr marL="342900" indent="-342900">
              <a:buClr>
                <a:srgbClr val="FF0000"/>
              </a:buClr>
              <a:buFont typeface="Wingdings" panose="05000000000000000000" pitchFamily="2" charset="2"/>
              <a:buChar char="Ø"/>
            </a:pPr>
            <a:r>
              <a:rPr lang="tr-TR" sz="2400" dirty="0"/>
              <a:t>Türkiye’nin turizmi en gelişmiş 5 şehri, İstanbul, Antalya, Muğla, Edirne ve Artvin’dir</a:t>
            </a:r>
          </a:p>
        </p:txBody>
      </p:sp>
      <p:sp>
        <p:nvSpPr>
          <p:cNvPr id="16" name="Metin kutusu 15">
            <a:extLst>
              <a:ext uri="{FF2B5EF4-FFF2-40B4-BE49-F238E27FC236}">
                <a16:creationId xmlns:a16="http://schemas.microsoft.com/office/drawing/2014/main" id="{FCD5C09F-C8A4-4E06-9F93-363F1C4BA178}"/>
              </a:ext>
            </a:extLst>
          </p:cNvPr>
          <p:cNvSpPr txBox="1"/>
          <p:nvPr/>
        </p:nvSpPr>
        <p:spPr>
          <a:xfrm>
            <a:off x="230778" y="4504929"/>
            <a:ext cx="9394175" cy="461665"/>
          </a:xfrm>
          <a:prstGeom prst="rect">
            <a:avLst/>
          </a:prstGeom>
          <a:noFill/>
        </p:spPr>
        <p:txBody>
          <a:bodyPr wrap="none" rtlCol="0">
            <a:spAutoFit/>
          </a:bodyPr>
          <a:lstStyle/>
          <a:p>
            <a:pPr marL="342900" indent="-342900">
              <a:buClr>
                <a:srgbClr val="FF0000"/>
              </a:buClr>
              <a:buFont typeface="Wingdings" panose="05000000000000000000" pitchFamily="2" charset="2"/>
              <a:buChar char="Ø"/>
            </a:pPr>
            <a:r>
              <a:rPr lang="tr-TR" sz="2400" dirty="0"/>
              <a:t>Türkiye’nin en soğuk 5 şehri: Ardahan, Kars, Ağrı, Erzurum ve Sivas’tır.</a:t>
            </a:r>
          </a:p>
        </p:txBody>
      </p:sp>
    </p:spTree>
    <p:extLst>
      <p:ext uri="{BB962C8B-B14F-4D97-AF65-F5344CB8AC3E}">
        <p14:creationId xmlns:p14="http://schemas.microsoft.com/office/powerpoint/2010/main" val="2386806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Dikdörtgen 17">
            <a:extLst>
              <a:ext uri="{FF2B5EF4-FFF2-40B4-BE49-F238E27FC236}">
                <a16:creationId xmlns:a16="http://schemas.microsoft.com/office/drawing/2014/main" id="{D7AF6599-E056-4650-9E20-1A92D8AB54C4}"/>
              </a:ext>
            </a:extLst>
          </p:cNvPr>
          <p:cNvSpPr/>
          <p:nvPr/>
        </p:nvSpPr>
        <p:spPr>
          <a:xfrm>
            <a:off x="1694474" y="2505670"/>
            <a:ext cx="8803051" cy="923330"/>
          </a:xfrm>
          <a:prstGeom prst="rect">
            <a:avLst/>
          </a:prstGeom>
          <a:noFill/>
          <a:effectLst>
            <a:outerShdw blurRad="152400" dist="317500" dir="5400000" sx="90000" sy="-19000" rotWithShape="0">
              <a:prstClr val="black">
                <a:alpha val="15000"/>
              </a:prstClr>
            </a:outerShdw>
          </a:effectLst>
          <a:scene3d>
            <a:camera prst="orthographicFront"/>
            <a:lightRig rig="threePt" dir="t"/>
          </a:scene3d>
          <a:sp3d>
            <a:bevelT w="139700" prst="cross"/>
          </a:sp3d>
        </p:spPr>
        <p:txBody>
          <a:bodyPr wrap="none" lIns="91440" tIns="45720" rIns="91440" bIns="45720">
            <a:spAutoFit/>
          </a:bodyPr>
          <a:lstStyle/>
          <a:p>
            <a:r>
              <a:rPr lang="tr-TR" sz="5400" b="1" dirty="0">
                <a:latin typeface="Cambria" panose="02040503050406030204" pitchFamily="18" charset="0"/>
                <a:ea typeface="Cambria" panose="02040503050406030204" pitchFamily="18" charset="0"/>
              </a:rPr>
              <a:t>Konumuz tamamlanmıştır. </a:t>
            </a:r>
          </a:p>
        </p:txBody>
      </p:sp>
    </p:spTree>
    <p:extLst>
      <p:ext uri="{BB962C8B-B14F-4D97-AF65-F5344CB8AC3E}">
        <p14:creationId xmlns:p14="http://schemas.microsoft.com/office/powerpoint/2010/main" val="2661837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72D5FC85-5A19-4BC0-907B-A888D2611CB8}"/>
              </a:ext>
            </a:extLst>
          </p:cNvPr>
          <p:cNvSpPr/>
          <p:nvPr/>
        </p:nvSpPr>
        <p:spPr>
          <a:xfrm>
            <a:off x="0" y="0"/>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762886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etin kutusu 5">
            <a:extLst>
              <a:ext uri="{FF2B5EF4-FFF2-40B4-BE49-F238E27FC236}">
                <a16:creationId xmlns:a16="http://schemas.microsoft.com/office/drawing/2014/main" id="{221D28A5-C6A3-49E1-A086-9046BADF61FD}"/>
              </a:ext>
            </a:extLst>
          </p:cNvPr>
          <p:cNvSpPr txBox="1"/>
          <p:nvPr/>
        </p:nvSpPr>
        <p:spPr>
          <a:xfrm>
            <a:off x="230778" y="803578"/>
            <a:ext cx="2217274" cy="523220"/>
          </a:xfrm>
          <a:prstGeom prst="rect">
            <a:avLst/>
          </a:prstGeom>
          <a:noFill/>
        </p:spPr>
        <p:txBody>
          <a:bodyPr wrap="none" rtlCol="0">
            <a:spAutoFit/>
          </a:bodyPr>
          <a:lstStyle/>
          <a:p>
            <a:r>
              <a:rPr lang="tr-TR" sz="2800" b="1" dirty="0">
                <a:solidFill>
                  <a:srgbClr val="FF0000"/>
                </a:solidFill>
                <a:latin typeface="Arial Black" panose="020B0A04020102020204" pitchFamily="34" charset="0"/>
              </a:rPr>
              <a:t>Kavramlar</a:t>
            </a:r>
          </a:p>
        </p:txBody>
      </p:sp>
      <p:sp>
        <p:nvSpPr>
          <p:cNvPr id="9" name="Metin kutusu 8">
            <a:extLst>
              <a:ext uri="{FF2B5EF4-FFF2-40B4-BE49-F238E27FC236}">
                <a16:creationId xmlns:a16="http://schemas.microsoft.com/office/drawing/2014/main" id="{6405790B-4009-4CF2-A8AF-34EC8BA38067}"/>
              </a:ext>
            </a:extLst>
          </p:cNvPr>
          <p:cNvSpPr txBox="1"/>
          <p:nvPr/>
        </p:nvSpPr>
        <p:spPr>
          <a:xfrm>
            <a:off x="230777" y="1640811"/>
            <a:ext cx="11728852" cy="1200329"/>
          </a:xfrm>
          <a:prstGeom prst="rect">
            <a:avLst/>
          </a:prstGeom>
          <a:noFill/>
        </p:spPr>
        <p:txBody>
          <a:bodyPr wrap="square">
            <a:spAutoFit/>
          </a:bodyPr>
          <a:lstStyle/>
          <a:p>
            <a:r>
              <a:rPr lang="tr-TR" sz="2400" b="1" dirty="0">
                <a:solidFill>
                  <a:srgbClr val="C00000"/>
                </a:solidFill>
              </a:rPr>
              <a:t>Nüfus Yoğunluğu: </a:t>
            </a:r>
            <a:r>
              <a:rPr lang="tr-TR" sz="2400" dirty="0"/>
              <a:t>Sınırları belli bir bölgede yaşayan toplam nüfusun söz konusu bölgenin</a:t>
            </a:r>
            <a:br>
              <a:rPr lang="tr-TR" sz="2400" dirty="0"/>
            </a:br>
            <a:r>
              <a:rPr lang="tr-TR" sz="2400" dirty="0"/>
              <a:t>                                  büyüklüğü ile bölünmesi sonucu ortaya çıkan sayısal veridir. Örneğin: Her</a:t>
            </a:r>
            <a:br>
              <a:rPr lang="tr-TR" sz="2400" dirty="0"/>
            </a:br>
            <a:r>
              <a:rPr lang="tr-TR" sz="2400" dirty="0"/>
              <a:t>                                  1000 metrekareye 2 insan, veya her 1000 metrekareye 4 insan gibi…</a:t>
            </a:r>
          </a:p>
        </p:txBody>
      </p:sp>
      <p:sp>
        <p:nvSpPr>
          <p:cNvPr id="12" name="Metin kutusu 11">
            <a:extLst>
              <a:ext uri="{FF2B5EF4-FFF2-40B4-BE49-F238E27FC236}">
                <a16:creationId xmlns:a16="http://schemas.microsoft.com/office/drawing/2014/main" id="{2EFB4462-8A02-4E38-B322-27507845FBE6}"/>
              </a:ext>
            </a:extLst>
          </p:cNvPr>
          <p:cNvSpPr txBox="1"/>
          <p:nvPr/>
        </p:nvSpPr>
        <p:spPr>
          <a:xfrm>
            <a:off x="232371" y="3155153"/>
            <a:ext cx="11727258" cy="830997"/>
          </a:xfrm>
          <a:prstGeom prst="rect">
            <a:avLst/>
          </a:prstGeom>
          <a:noFill/>
        </p:spPr>
        <p:txBody>
          <a:bodyPr wrap="square">
            <a:spAutoFit/>
          </a:bodyPr>
          <a:lstStyle/>
          <a:p>
            <a:r>
              <a:rPr lang="tr-TR" sz="2400" b="1" i="0" dirty="0">
                <a:solidFill>
                  <a:srgbClr val="C00000"/>
                </a:solidFill>
                <a:effectLst/>
              </a:rPr>
              <a:t>Nüfus Piramidi: </a:t>
            </a:r>
            <a:r>
              <a:rPr lang="tr-TR" sz="2400" dirty="0"/>
              <a:t>Nüfus miktarını, cinsiyet, yaş, gelir düzeyi gibi dağılımlarını gösteren piramit</a:t>
            </a:r>
            <a:br>
              <a:rPr lang="tr-TR" sz="2400" dirty="0"/>
            </a:br>
            <a:r>
              <a:rPr lang="tr-TR" sz="2400" dirty="0"/>
              <a:t>                              benzeri şekillerdir.</a:t>
            </a:r>
          </a:p>
        </p:txBody>
      </p:sp>
      <p:sp>
        <p:nvSpPr>
          <p:cNvPr id="7" name="Metin kutusu 6">
            <a:extLst>
              <a:ext uri="{FF2B5EF4-FFF2-40B4-BE49-F238E27FC236}">
                <a16:creationId xmlns:a16="http://schemas.microsoft.com/office/drawing/2014/main" id="{79171D3C-0602-4C4A-9489-ED0214C3ABA8}"/>
              </a:ext>
            </a:extLst>
          </p:cNvPr>
          <p:cNvSpPr txBox="1"/>
          <p:nvPr/>
        </p:nvSpPr>
        <p:spPr>
          <a:xfrm>
            <a:off x="230777" y="4300163"/>
            <a:ext cx="11727258" cy="830997"/>
          </a:xfrm>
          <a:prstGeom prst="rect">
            <a:avLst/>
          </a:prstGeom>
          <a:noFill/>
        </p:spPr>
        <p:txBody>
          <a:bodyPr wrap="square">
            <a:spAutoFit/>
          </a:bodyPr>
          <a:lstStyle/>
          <a:p>
            <a:r>
              <a:rPr lang="tr-TR" sz="2400" b="1" i="0" dirty="0">
                <a:solidFill>
                  <a:srgbClr val="C00000"/>
                </a:solidFill>
                <a:effectLst/>
              </a:rPr>
              <a:t>Nüfus Grafiği: </a:t>
            </a:r>
            <a:r>
              <a:rPr lang="tr-TR" sz="2400" dirty="0"/>
              <a:t>Nüfusun sayısını, yıllara göre dağılımını, artışını veya azalışını, gösteren</a:t>
            </a:r>
            <a:br>
              <a:rPr lang="tr-TR" sz="2400" dirty="0"/>
            </a:br>
            <a:r>
              <a:rPr lang="tr-TR" sz="2400" dirty="0"/>
              <a:t>                          çizimlerdir. Pasta, çizgi veya sütun şeklinde türleri vardır.</a:t>
            </a:r>
          </a:p>
        </p:txBody>
      </p:sp>
      <p:sp>
        <p:nvSpPr>
          <p:cNvPr id="8" name="Metin kutusu 7">
            <a:extLst>
              <a:ext uri="{FF2B5EF4-FFF2-40B4-BE49-F238E27FC236}">
                <a16:creationId xmlns:a16="http://schemas.microsoft.com/office/drawing/2014/main" id="{0D619BEA-EEB8-4D39-AF2C-8CB670560D72}"/>
              </a:ext>
            </a:extLst>
          </p:cNvPr>
          <p:cNvSpPr txBox="1"/>
          <p:nvPr/>
        </p:nvSpPr>
        <p:spPr>
          <a:xfrm>
            <a:off x="230777" y="5445173"/>
            <a:ext cx="11727258" cy="1200329"/>
          </a:xfrm>
          <a:prstGeom prst="rect">
            <a:avLst/>
          </a:prstGeom>
          <a:noFill/>
        </p:spPr>
        <p:txBody>
          <a:bodyPr wrap="square">
            <a:spAutoFit/>
          </a:bodyPr>
          <a:lstStyle/>
          <a:p>
            <a:r>
              <a:rPr lang="tr-TR" sz="2400" b="1" i="0" dirty="0">
                <a:solidFill>
                  <a:srgbClr val="C00000"/>
                </a:solidFill>
                <a:effectLst/>
              </a:rPr>
              <a:t>Fiziki Harita: </a:t>
            </a:r>
            <a:r>
              <a:rPr lang="tr-TR" sz="2400" dirty="0"/>
              <a:t>Çeşitli dağ, göl, tepe, ova, akarsu gibi yeryüzü oluşumlarının fiziki özelliklerini   </a:t>
            </a:r>
            <a:br>
              <a:rPr lang="tr-TR" sz="2400" dirty="0"/>
            </a:br>
            <a:r>
              <a:rPr lang="tr-TR" sz="2400" dirty="0"/>
              <a:t>                        belli bir ölçüde ve bir düzlem üzerinde yükseltilerine göre belirlenen renkler ile </a:t>
            </a:r>
            <a:br>
              <a:rPr lang="tr-TR" sz="2400" dirty="0"/>
            </a:br>
            <a:r>
              <a:rPr lang="tr-TR" sz="2400" dirty="0"/>
              <a:t>                        gösterildiği harita şeklidir.</a:t>
            </a:r>
          </a:p>
        </p:txBody>
      </p:sp>
      <p:sp>
        <p:nvSpPr>
          <p:cNvPr id="11" name="Dikdörtgen 10">
            <a:extLst>
              <a:ext uri="{FF2B5EF4-FFF2-40B4-BE49-F238E27FC236}">
                <a16:creationId xmlns:a16="http://schemas.microsoft.com/office/drawing/2014/main" id="{C365CB71-879C-44A9-907D-0F47B890A9A4}"/>
              </a:ext>
            </a:extLst>
          </p:cNvPr>
          <p:cNvSpPr/>
          <p:nvPr/>
        </p:nvSpPr>
        <p:spPr>
          <a:xfrm>
            <a:off x="0" y="0"/>
            <a:ext cx="12192000" cy="624625"/>
          </a:xfrm>
          <a:prstGeom prst="rect">
            <a:avLst/>
          </a:prstGeom>
          <a:gradFill flip="none" rotWithShape="1">
            <a:gsLst>
              <a:gs pos="0">
                <a:srgbClr val="ABE9FF">
                  <a:shade val="30000"/>
                  <a:satMod val="115000"/>
                </a:srgbClr>
              </a:gs>
              <a:gs pos="50000">
                <a:srgbClr val="ABE9FF">
                  <a:shade val="67500"/>
                  <a:satMod val="115000"/>
                </a:srgbClr>
              </a:gs>
              <a:gs pos="100000">
                <a:srgbClr val="ABE9FF">
                  <a:shade val="100000"/>
                  <a:satMod val="11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800" dirty="0">
                <a:solidFill>
                  <a:schemeClr val="tx1"/>
                </a:solidFill>
                <a:latin typeface="Arial Black" panose="020B0A04020102020204" pitchFamily="34" charset="0"/>
              </a:rPr>
              <a:t> NÜFUSUMUZ</a:t>
            </a:r>
          </a:p>
        </p:txBody>
      </p:sp>
    </p:spTree>
    <p:extLst>
      <p:ext uri="{BB962C8B-B14F-4D97-AF65-F5344CB8AC3E}">
        <p14:creationId xmlns:p14="http://schemas.microsoft.com/office/powerpoint/2010/main" val="3911198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7"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etin kutusu 5">
            <a:extLst>
              <a:ext uri="{FF2B5EF4-FFF2-40B4-BE49-F238E27FC236}">
                <a16:creationId xmlns:a16="http://schemas.microsoft.com/office/drawing/2014/main" id="{221D28A5-C6A3-49E1-A086-9046BADF61FD}"/>
              </a:ext>
            </a:extLst>
          </p:cNvPr>
          <p:cNvSpPr txBox="1"/>
          <p:nvPr/>
        </p:nvSpPr>
        <p:spPr>
          <a:xfrm>
            <a:off x="230778" y="803578"/>
            <a:ext cx="2217274" cy="523220"/>
          </a:xfrm>
          <a:prstGeom prst="rect">
            <a:avLst/>
          </a:prstGeom>
          <a:noFill/>
        </p:spPr>
        <p:txBody>
          <a:bodyPr wrap="none" rtlCol="0">
            <a:spAutoFit/>
          </a:bodyPr>
          <a:lstStyle/>
          <a:p>
            <a:r>
              <a:rPr lang="tr-TR" sz="2800" b="1" dirty="0">
                <a:solidFill>
                  <a:srgbClr val="FF0000"/>
                </a:solidFill>
                <a:latin typeface="Arial Black" panose="020B0A04020102020204" pitchFamily="34" charset="0"/>
              </a:rPr>
              <a:t>Kavramlar</a:t>
            </a:r>
          </a:p>
        </p:txBody>
      </p:sp>
      <p:sp>
        <p:nvSpPr>
          <p:cNvPr id="9" name="Metin kutusu 8">
            <a:extLst>
              <a:ext uri="{FF2B5EF4-FFF2-40B4-BE49-F238E27FC236}">
                <a16:creationId xmlns:a16="http://schemas.microsoft.com/office/drawing/2014/main" id="{6405790B-4009-4CF2-A8AF-34EC8BA38067}"/>
              </a:ext>
            </a:extLst>
          </p:cNvPr>
          <p:cNvSpPr txBox="1"/>
          <p:nvPr/>
        </p:nvSpPr>
        <p:spPr>
          <a:xfrm>
            <a:off x="230777" y="1640811"/>
            <a:ext cx="11728852" cy="830997"/>
          </a:xfrm>
          <a:prstGeom prst="rect">
            <a:avLst/>
          </a:prstGeom>
          <a:noFill/>
        </p:spPr>
        <p:txBody>
          <a:bodyPr wrap="square">
            <a:spAutoFit/>
          </a:bodyPr>
          <a:lstStyle/>
          <a:p>
            <a:r>
              <a:rPr lang="tr-TR" sz="2400" b="1" dirty="0">
                <a:solidFill>
                  <a:srgbClr val="C00000"/>
                </a:solidFill>
              </a:rPr>
              <a:t>Yüz Ölçümü: </a:t>
            </a:r>
            <a:r>
              <a:rPr lang="tr-TR" sz="2400" dirty="0"/>
              <a:t>Sınırları belli bir toprak parçasının kilometre kare cinsinden büyüklüğünü ifade </a:t>
            </a:r>
            <a:br>
              <a:rPr lang="tr-TR" sz="2400" dirty="0"/>
            </a:br>
            <a:r>
              <a:rPr lang="tr-TR" sz="2400" dirty="0"/>
              <a:t>                        eder. </a:t>
            </a:r>
          </a:p>
        </p:txBody>
      </p:sp>
      <p:sp>
        <p:nvSpPr>
          <p:cNvPr id="10" name="Dikdörtgen 9">
            <a:extLst>
              <a:ext uri="{FF2B5EF4-FFF2-40B4-BE49-F238E27FC236}">
                <a16:creationId xmlns:a16="http://schemas.microsoft.com/office/drawing/2014/main" id="{9D1E8023-4080-4EDB-AE46-F156C78656CD}"/>
              </a:ext>
            </a:extLst>
          </p:cNvPr>
          <p:cNvSpPr/>
          <p:nvPr/>
        </p:nvSpPr>
        <p:spPr>
          <a:xfrm>
            <a:off x="0" y="0"/>
            <a:ext cx="12192000" cy="624625"/>
          </a:xfrm>
          <a:prstGeom prst="rect">
            <a:avLst/>
          </a:prstGeom>
          <a:gradFill flip="none" rotWithShape="1">
            <a:gsLst>
              <a:gs pos="0">
                <a:srgbClr val="ABE9FF">
                  <a:shade val="30000"/>
                  <a:satMod val="115000"/>
                </a:srgbClr>
              </a:gs>
              <a:gs pos="50000">
                <a:srgbClr val="ABE9FF">
                  <a:shade val="67500"/>
                  <a:satMod val="115000"/>
                </a:srgbClr>
              </a:gs>
              <a:gs pos="100000">
                <a:srgbClr val="ABE9FF">
                  <a:shade val="100000"/>
                  <a:satMod val="11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800" dirty="0">
                <a:solidFill>
                  <a:schemeClr val="tx1"/>
                </a:solidFill>
                <a:latin typeface="Arial Black" panose="020B0A04020102020204" pitchFamily="34" charset="0"/>
              </a:rPr>
              <a:t> NÜFUSUMUZ</a:t>
            </a:r>
          </a:p>
        </p:txBody>
      </p:sp>
    </p:spTree>
    <p:extLst>
      <p:ext uri="{BB962C8B-B14F-4D97-AF65-F5344CB8AC3E}">
        <p14:creationId xmlns:p14="http://schemas.microsoft.com/office/powerpoint/2010/main" val="1716783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255E8CF2-ED10-4EDE-881C-2E9ED2F8FF90}"/>
              </a:ext>
            </a:extLst>
          </p:cNvPr>
          <p:cNvSpPr/>
          <p:nvPr/>
        </p:nvSpPr>
        <p:spPr>
          <a:xfrm>
            <a:off x="0" y="0"/>
            <a:ext cx="12192000" cy="624625"/>
          </a:xfrm>
          <a:prstGeom prst="rect">
            <a:avLst/>
          </a:prstGeom>
          <a:gradFill flip="none" rotWithShape="1">
            <a:gsLst>
              <a:gs pos="0">
                <a:srgbClr val="ABE9FF">
                  <a:shade val="30000"/>
                  <a:satMod val="115000"/>
                </a:srgbClr>
              </a:gs>
              <a:gs pos="50000">
                <a:srgbClr val="ABE9FF">
                  <a:shade val="67500"/>
                  <a:satMod val="115000"/>
                </a:srgbClr>
              </a:gs>
              <a:gs pos="100000">
                <a:srgbClr val="ABE9FF">
                  <a:shade val="100000"/>
                  <a:satMod val="11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800" dirty="0">
                <a:solidFill>
                  <a:schemeClr val="tx1"/>
                </a:solidFill>
                <a:latin typeface="Arial Black" panose="020B0A04020102020204" pitchFamily="34" charset="0"/>
              </a:rPr>
              <a:t> NÜFUSUMUZ</a:t>
            </a:r>
          </a:p>
        </p:txBody>
      </p:sp>
      <p:pic>
        <p:nvPicPr>
          <p:cNvPr id="3" name="Resim 2">
            <a:extLst>
              <a:ext uri="{FF2B5EF4-FFF2-40B4-BE49-F238E27FC236}">
                <a16:creationId xmlns:a16="http://schemas.microsoft.com/office/drawing/2014/main" id="{BE081F66-B035-4C7E-8223-0209B0B6A2AA}"/>
              </a:ext>
            </a:extLst>
          </p:cNvPr>
          <p:cNvPicPr>
            <a:picLocks noChangeAspect="1"/>
          </p:cNvPicPr>
          <p:nvPr/>
        </p:nvPicPr>
        <p:blipFill rotWithShape="1">
          <a:blip r:embed="rId2"/>
          <a:srcRect l="5202"/>
          <a:stretch/>
        </p:blipFill>
        <p:spPr>
          <a:xfrm>
            <a:off x="251138" y="1775482"/>
            <a:ext cx="5983116" cy="2429470"/>
          </a:xfrm>
          <a:prstGeom prst="rect">
            <a:avLst/>
          </a:prstGeom>
        </p:spPr>
      </p:pic>
      <p:sp>
        <p:nvSpPr>
          <p:cNvPr id="6" name="Metin kutusu 5">
            <a:extLst>
              <a:ext uri="{FF2B5EF4-FFF2-40B4-BE49-F238E27FC236}">
                <a16:creationId xmlns:a16="http://schemas.microsoft.com/office/drawing/2014/main" id="{BC2238E3-A9A5-4957-99F7-5B48D15880F1}"/>
              </a:ext>
            </a:extLst>
          </p:cNvPr>
          <p:cNvSpPr txBox="1"/>
          <p:nvPr/>
        </p:nvSpPr>
        <p:spPr>
          <a:xfrm>
            <a:off x="6449095" y="1775482"/>
            <a:ext cx="5618409" cy="2677656"/>
          </a:xfrm>
          <a:prstGeom prst="rect">
            <a:avLst/>
          </a:prstGeom>
          <a:noFill/>
        </p:spPr>
        <p:txBody>
          <a:bodyPr wrap="square">
            <a:spAutoFit/>
          </a:bodyPr>
          <a:lstStyle/>
          <a:p>
            <a:pPr marL="342900" indent="-342900" algn="l">
              <a:buFont typeface="Wingdings" panose="05000000000000000000" pitchFamily="2" charset="2"/>
              <a:buChar char="§"/>
            </a:pPr>
            <a:r>
              <a:rPr lang="tr-TR" sz="2400" b="0" i="0" u="none" strike="noStrike" baseline="0" dirty="0"/>
              <a:t>Bir önceki konuda geçmişten günümüze yerleşmeye etki eden faktörleri öğrenmiştik. Bu faktörler ülkemizdeki yerleşme ve nüfusun dağılışında da etkili olmaktadır. Türkiye’nin nüfus özellikleri hakkında yorum yapmak için bu etkileri bilmek gereklidir.</a:t>
            </a:r>
            <a:endParaRPr lang="tr-TR" sz="3200" dirty="0"/>
          </a:p>
        </p:txBody>
      </p:sp>
      <p:sp>
        <p:nvSpPr>
          <p:cNvPr id="8" name="Metin kutusu 7">
            <a:extLst>
              <a:ext uri="{FF2B5EF4-FFF2-40B4-BE49-F238E27FC236}">
                <a16:creationId xmlns:a16="http://schemas.microsoft.com/office/drawing/2014/main" id="{9C52437B-29B8-46BD-AA94-1D1E1D844C7F}"/>
              </a:ext>
            </a:extLst>
          </p:cNvPr>
          <p:cNvSpPr txBox="1"/>
          <p:nvPr/>
        </p:nvSpPr>
        <p:spPr>
          <a:xfrm>
            <a:off x="251138" y="4667140"/>
            <a:ext cx="11700456" cy="1938992"/>
          </a:xfrm>
          <a:prstGeom prst="rect">
            <a:avLst/>
          </a:prstGeom>
          <a:noFill/>
        </p:spPr>
        <p:txBody>
          <a:bodyPr wrap="square">
            <a:spAutoFit/>
          </a:bodyPr>
          <a:lstStyle/>
          <a:p>
            <a:pPr marL="342900" indent="-342900" algn="l">
              <a:buFont typeface="Wingdings" panose="05000000000000000000" pitchFamily="2" charset="2"/>
              <a:buChar char="§"/>
            </a:pPr>
            <a:r>
              <a:rPr lang="tr-TR" sz="2400" b="0" i="0" u="none" strike="noStrike" baseline="0" dirty="0"/>
              <a:t>Türkiye’nin yerleşim yeri olarak tercih edilmesinde coğrafi konumunun önemi büyüktür. Ülkemiz kuzey yarım kürede 36-42° kuzey paralelleri ile 26-45° doğu meridyenleri arasında yer alır. Bu durum ülkemizin kutuptan çok Ekvator’a yakın olmasına ve ılıman kuşakta bulunmasına neden olmuştur. Şimdi ülkemizin konumu hakkında aşağıdaki maddeleri okuyup daha ayrıntılı bilgi edinelim.</a:t>
            </a:r>
            <a:endParaRPr lang="tr-TR" sz="2400" dirty="0"/>
          </a:p>
        </p:txBody>
      </p:sp>
      <p:sp>
        <p:nvSpPr>
          <p:cNvPr id="9" name="Metin kutusu 8">
            <a:extLst>
              <a:ext uri="{FF2B5EF4-FFF2-40B4-BE49-F238E27FC236}">
                <a16:creationId xmlns:a16="http://schemas.microsoft.com/office/drawing/2014/main" id="{38966F73-C4EF-49CB-AA56-4967517B14AA}"/>
              </a:ext>
            </a:extLst>
          </p:cNvPr>
          <p:cNvSpPr txBox="1"/>
          <p:nvPr/>
        </p:nvSpPr>
        <p:spPr>
          <a:xfrm>
            <a:off x="230778" y="958124"/>
            <a:ext cx="2048959" cy="461665"/>
          </a:xfrm>
          <a:prstGeom prst="rect">
            <a:avLst/>
          </a:prstGeom>
          <a:noFill/>
        </p:spPr>
        <p:txBody>
          <a:bodyPr wrap="none" rtlCol="0">
            <a:spAutoFit/>
          </a:bodyPr>
          <a:lstStyle/>
          <a:p>
            <a:r>
              <a:rPr lang="tr-TR" sz="2400" b="1" dirty="0">
                <a:solidFill>
                  <a:srgbClr val="FF0000"/>
                </a:solidFill>
                <a:latin typeface="Arial Black" panose="020B0A04020102020204" pitchFamily="34" charset="0"/>
              </a:rPr>
              <a:t>Nüfusumuz</a:t>
            </a:r>
          </a:p>
        </p:txBody>
      </p:sp>
    </p:spTree>
    <p:extLst>
      <p:ext uri="{BB962C8B-B14F-4D97-AF65-F5344CB8AC3E}">
        <p14:creationId xmlns:p14="http://schemas.microsoft.com/office/powerpoint/2010/main" val="3782835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A8766C68-33D5-4605-8ADC-80A987CE8740}"/>
              </a:ext>
            </a:extLst>
          </p:cNvPr>
          <p:cNvSpPr/>
          <p:nvPr/>
        </p:nvSpPr>
        <p:spPr>
          <a:xfrm>
            <a:off x="0" y="0"/>
            <a:ext cx="12192000" cy="624625"/>
          </a:xfrm>
          <a:prstGeom prst="rect">
            <a:avLst/>
          </a:prstGeom>
          <a:gradFill flip="none" rotWithShape="1">
            <a:gsLst>
              <a:gs pos="0">
                <a:srgbClr val="ABE9FF">
                  <a:shade val="30000"/>
                  <a:satMod val="115000"/>
                </a:srgbClr>
              </a:gs>
              <a:gs pos="50000">
                <a:srgbClr val="ABE9FF">
                  <a:shade val="67500"/>
                  <a:satMod val="115000"/>
                </a:srgbClr>
              </a:gs>
              <a:gs pos="100000">
                <a:srgbClr val="ABE9FF">
                  <a:shade val="100000"/>
                  <a:satMod val="11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800" dirty="0">
                <a:solidFill>
                  <a:schemeClr val="tx1"/>
                </a:solidFill>
                <a:latin typeface="Arial Black" panose="020B0A04020102020204" pitchFamily="34" charset="0"/>
              </a:rPr>
              <a:t> NÜFUSUMUZ</a:t>
            </a:r>
          </a:p>
        </p:txBody>
      </p:sp>
      <p:sp>
        <p:nvSpPr>
          <p:cNvPr id="3" name="Metin kutusu 2">
            <a:extLst>
              <a:ext uri="{FF2B5EF4-FFF2-40B4-BE49-F238E27FC236}">
                <a16:creationId xmlns:a16="http://schemas.microsoft.com/office/drawing/2014/main" id="{8D4EC6E7-2824-4736-9C14-22742DC7F1EE}"/>
              </a:ext>
            </a:extLst>
          </p:cNvPr>
          <p:cNvSpPr txBox="1"/>
          <p:nvPr/>
        </p:nvSpPr>
        <p:spPr>
          <a:xfrm>
            <a:off x="230778" y="958124"/>
            <a:ext cx="5165966" cy="461665"/>
          </a:xfrm>
          <a:prstGeom prst="rect">
            <a:avLst/>
          </a:prstGeom>
          <a:noFill/>
        </p:spPr>
        <p:txBody>
          <a:bodyPr wrap="none" rtlCol="0">
            <a:spAutoFit/>
          </a:bodyPr>
          <a:lstStyle/>
          <a:p>
            <a:r>
              <a:rPr lang="tr-TR" sz="2400" b="1" dirty="0">
                <a:solidFill>
                  <a:srgbClr val="FF0000"/>
                </a:solidFill>
                <a:latin typeface="Arial Black" panose="020B0A04020102020204" pitchFamily="34" charset="0"/>
              </a:rPr>
              <a:t>Türkiye’nin Coğrafi Özellikleri</a:t>
            </a:r>
          </a:p>
        </p:txBody>
      </p:sp>
      <p:sp>
        <p:nvSpPr>
          <p:cNvPr id="6" name="Metin kutusu 5">
            <a:extLst>
              <a:ext uri="{FF2B5EF4-FFF2-40B4-BE49-F238E27FC236}">
                <a16:creationId xmlns:a16="http://schemas.microsoft.com/office/drawing/2014/main" id="{D385773A-8B16-4692-A00F-8F55841BCD44}"/>
              </a:ext>
            </a:extLst>
          </p:cNvPr>
          <p:cNvSpPr txBox="1"/>
          <p:nvPr/>
        </p:nvSpPr>
        <p:spPr>
          <a:xfrm>
            <a:off x="230778" y="1814843"/>
            <a:ext cx="11044676" cy="830997"/>
          </a:xfrm>
          <a:prstGeom prst="rect">
            <a:avLst/>
          </a:prstGeom>
          <a:noFill/>
        </p:spPr>
        <p:txBody>
          <a:bodyPr wrap="square">
            <a:spAutoFit/>
          </a:bodyPr>
          <a:lstStyle/>
          <a:p>
            <a:pPr marL="285750" indent="-285750">
              <a:buClr>
                <a:srgbClr val="FF6600"/>
              </a:buClr>
              <a:buFont typeface="Wingdings" panose="05000000000000000000" pitchFamily="2" charset="2"/>
              <a:buChar char="Ø"/>
            </a:pPr>
            <a:r>
              <a:rPr lang="tr-TR" sz="2400" b="0" i="0" u="none" strike="noStrike" baseline="0" dirty="0"/>
              <a:t>Türkiye, coğrafi konum itibarıyla Asya kıtasının Avrupa kıtasına açılan büyük bir kapısı niteliğindedir.</a:t>
            </a:r>
            <a:endParaRPr lang="tr-TR" sz="2400" dirty="0"/>
          </a:p>
        </p:txBody>
      </p:sp>
      <p:pic>
        <p:nvPicPr>
          <p:cNvPr id="7" name="Resim 6">
            <a:extLst>
              <a:ext uri="{FF2B5EF4-FFF2-40B4-BE49-F238E27FC236}">
                <a16:creationId xmlns:a16="http://schemas.microsoft.com/office/drawing/2014/main" id="{8FFB4B5D-71AA-4D7E-B7A3-DEB044E2B1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3185" y="2725962"/>
            <a:ext cx="7282488" cy="4081525"/>
          </a:xfrm>
          <a:prstGeom prst="rect">
            <a:avLst/>
          </a:prstGeom>
        </p:spPr>
      </p:pic>
      <p:sp>
        <p:nvSpPr>
          <p:cNvPr id="8" name="Oval 7">
            <a:extLst>
              <a:ext uri="{FF2B5EF4-FFF2-40B4-BE49-F238E27FC236}">
                <a16:creationId xmlns:a16="http://schemas.microsoft.com/office/drawing/2014/main" id="{39DFA1B5-F2D9-4C59-B6A5-98F02035FC12}"/>
              </a:ext>
            </a:extLst>
          </p:cNvPr>
          <p:cNvSpPr/>
          <p:nvPr/>
        </p:nvSpPr>
        <p:spPr>
          <a:xfrm rot="2732703">
            <a:off x="3042297" y="2990731"/>
            <a:ext cx="1989303" cy="2360375"/>
          </a:xfrm>
          <a:prstGeom prst="ellipse">
            <a:avLst/>
          </a:pr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Oval 8">
            <a:extLst>
              <a:ext uri="{FF2B5EF4-FFF2-40B4-BE49-F238E27FC236}">
                <a16:creationId xmlns:a16="http://schemas.microsoft.com/office/drawing/2014/main" id="{DAA4F4A3-4AF4-4DB2-8117-EDBC96F0C547}"/>
              </a:ext>
            </a:extLst>
          </p:cNvPr>
          <p:cNvSpPr/>
          <p:nvPr/>
        </p:nvSpPr>
        <p:spPr>
          <a:xfrm rot="5400000">
            <a:off x="5440263" y="2548959"/>
            <a:ext cx="3382826" cy="4243587"/>
          </a:xfrm>
          <a:prstGeom prst="ellipse">
            <a:avLst/>
          </a:pr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Oval 9">
            <a:extLst>
              <a:ext uri="{FF2B5EF4-FFF2-40B4-BE49-F238E27FC236}">
                <a16:creationId xmlns:a16="http://schemas.microsoft.com/office/drawing/2014/main" id="{897EF287-617B-4066-BCA2-71F3AE8734C8}"/>
              </a:ext>
            </a:extLst>
          </p:cNvPr>
          <p:cNvSpPr/>
          <p:nvPr/>
        </p:nvSpPr>
        <p:spPr>
          <a:xfrm rot="5400000">
            <a:off x="4589318" y="4723296"/>
            <a:ext cx="485872" cy="572729"/>
          </a:xfrm>
          <a:prstGeom prst="ellipse">
            <a:avLst/>
          </a:prstGeom>
          <a:noFill/>
          <a:ln w="1016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Ok: Sol 10">
            <a:extLst>
              <a:ext uri="{FF2B5EF4-FFF2-40B4-BE49-F238E27FC236}">
                <a16:creationId xmlns:a16="http://schemas.microsoft.com/office/drawing/2014/main" id="{4F14C29C-E9A9-435E-904A-202A9EBD478B}"/>
              </a:ext>
            </a:extLst>
          </p:cNvPr>
          <p:cNvSpPr/>
          <p:nvPr/>
        </p:nvSpPr>
        <p:spPr>
          <a:xfrm>
            <a:off x="1642908" y="3947834"/>
            <a:ext cx="1197736" cy="446167"/>
          </a:xfrm>
          <a:prstGeom prst="leftArrow">
            <a:avLst>
              <a:gd name="adj1" fmla="val 9883"/>
              <a:gd name="adj2"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2" name="Metin kutusu 11">
            <a:extLst>
              <a:ext uri="{FF2B5EF4-FFF2-40B4-BE49-F238E27FC236}">
                <a16:creationId xmlns:a16="http://schemas.microsoft.com/office/drawing/2014/main" id="{4BE79BBA-C07B-456C-9E3A-B823CBFC9C1B}"/>
              </a:ext>
            </a:extLst>
          </p:cNvPr>
          <p:cNvSpPr txBox="1"/>
          <p:nvPr/>
        </p:nvSpPr>
        <p:spPr>
          <a:xfrm>
            <a:off x="101301" y="3761144"/>
            <a:ext cx="1673536" cy="830997"/>
          </a:xfrm>
          <a:prstGeom prst="rect">
            <a:avLst/>
          </a:prstGeom>
          <a:noFill/>
        </p:spPr>
        <p:txBody>
          <a:bodyPr wrap="none" rtlCol="0">
            <a:spAutoFit/>
          </a:bodyPr>
          <a:lstStyle/>
          <a:p>
            <a:pPr algn="ctr"/>
            <a:r>
              <a:rPr lang="tr-TR" sz="2400" dirty="0">
                <a:latin typeface="Arial Black" panose="020B0A04020102020204" pitchFamily="34" charset="0"/>
              </a:rPr>
              <a:t>AVRUPA </a:t>
            </a:r>
            <a:br>
              <a:rPr lang="tr-TR" sz="2400" dirty="0">
                <a:latin typeface="Arial Black" panose="020B0A04020102020204" pitchFamily="34" charset="0"/>
              </a:rPr>
            </a:br>
            <a:r>
              <a:rPr lang="tr-TR" sz="2400" dirty="0">
                <a:latin typeface="Arial Black" panose="020B0A04020102020204" pitchFamily="34" charset="0"/>
              </a:rPr>
              <a:t>KITASI</a:t>
            </a:r>
          </a:p>
        </p:txBody>
      </p:sp>
      <p:sp>
        <p:nvSpPr>
          <p:cNvPr id="13" name="Ok: Sol 12">
            <a:extLst>
              <a:ext uri="{FF2B5EF4-FFF2-40B4-BE49-F238E27FC236}">
                <a16:creationId xmlns:a16="http://schemas.microsoft.com/office/drawing/2014/main" id="{F58108C3-A411-4034-B14E-77AA352748AC}"/>
              </a:ext>
            </a:extLst>
          </p:cNvPr>
          <p:cNvSpPr/>
          <p:nvPr/>
        </p:nvSpPr>
        <p:spPr>
          <a:xfrm rot="10800000">
            <a:off x="9401930" y="4320557"/>
            <a:ext cx="1197736" cy="446167"/>
          </a:xfrm>
          <a:prstGeom prst="leftArrow">
            <a:avLst>
              <a:gd name="adj1" fmla="val 9883"/>
              <a:gd name="adj2"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Metin kutusu 13">
            <a:extLst>
              <a:ext uri="{FF2B5EF4-FFF2-40B4-BE49-F238E27FC236}">
                <a16:creationId xmlns:a16="http://schemas.microsoft.com/office/drawing/2014/main" id="{72826462-1373-4B3A-B0FE-4D572E528055}"/>
              </a:ext>
            </a:extLst>
          </p:cNvPr>
          <p:cNvSpPr txBox="1"/>
          <p:nvPr/>
        </p:nvSpPr>
        <p:spPr>
          <a:xfrm>
            <a:off x="10682644" y="4128142"/>
            <a:ext cx="1345175" cy="830997"/>
          </a:xfrm>
          <a:prstGeom prst="rect">
            <a:avLst/>
          </a:prstGeom>
          <a:noFill/>
        </p:spPr>
        <p:txBody>
          <a:bodyPr wrap="none" rtlCol="0">
            <a:spAutoFit/>
          </a:bodyPr>
          <a:lstStyle/>
          <a:p>
            <a:pPr algn="ctr"/>
            <a:r>
              <a:rPr lang="tr-TR" sz="2400" dirty="0">
                <a:latin typeface="Arial Black" panose="020B0A04020102020204" pitchFamily="34" charset="0"/>
              </a:rPr>
              <a:t>ASYA </a:t>
            </a:r>
            <a:br>
              <a:rPr lang="tr-TR" sz="2400" dirty="0">
                <a:latin typeface="Arial Black" panose="020B0A04020102020204" pitchFamily="34" charset="0"/>
              </a:rPr>
            </a:br>
            <a:r>
              <a:rPr lang="tr-TR" sz="2400" dirty="0">
                <a:latin typeface="Arial Black" panose="020B0A04020102020204" pitchFamily="34" charset="0"/>
              </a:rPr>
              <a:t>KITASI</a:t>
            </a:r>
          </a:p>
        </p:txBody>
      </p:sp>
      <p:sp>
        <p:nvSpPr>
          <p:cNvPr id="15" name="Ok: Sol 14">
            <a:extLst>
              <a:ext uri="{FF2B5EF4-FFF2-40B4-BE49-F238E27FC236}">
                <a16:creationId xmlns:a16="http://schemas.microsoft.com/office/drawing/2014/main" id="{B3C40B9C-5219-407D-B1F8-1996ED0B8E99}"/>
              </a:ext>
            </a:extLst>
          </p:cNvPr>
          <p:cNvSpPr/>
          <p:nvPr/>
        </p:nvSpPr>
        <p:spPr>
          <a:xfrm rot="16200000">
            <a:off x="4354799" y="5588363"/>
            <a:ext cx="892037" cy="446167"/>
          </a:xfrm>
          <a:prstGeom prst="leftArrow">
            <a:avLst>
              <a:gd name="adj1" fmla="val 9883"/>
              <a:gd name="adj2"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Metin kutusu 15">
            <a:extLst>
              <a:ext uri="{FF2B5EF4-FFF2-40B4-BE49-F238E27FC236}">
                <a16:creationId xmlns:a16="http://schemas.microsoft.com/office/drawing/2014/main" id="{DA439AF6-D2B4-4148-ABBC-19A0BB3F11B7}"/>
              </a:ext>
            </a:extLst>
          </p:cNvPr>
          <p:cNvSpPr txBox="1"/>
          <p:nvPr/>
        </p:nvSpPr>
        <p:spPr>
          <a:xfrm>
            <a:off x="3930226" y="6244163"/>
            <a:ext cx="1741182" cy="461665"/>
          </a:xfrm>
          <a:prstGeom prst="rect">
            <a:avLst/>
          </a:prstGeom>
          <a:noFill/>
        </p:spPr>
        <p:txBody>
          <a:bodyPr wrap="none" rtlCol="0">
            <a:spAutoFit/>
          </a:bodyPr>
          <a:lstStyle/>
          <a:p>
            <a:pPr algn="ctr"/>
            <a:r>
              <a:rPr lang="tr-TR" sz="2400" dirty="0">
                <a:latin typeface="Arial Black" panose="020B0A04020102020204" pitchFamily="34" charset="0"/>
              </a:rPr>
              <a:t>TÜRKİYE</a:t>
            </a:r>
          </a:p>
        </p:txBody>
      </p:sp>
    </p:spTree>
    <p:extLst>
      <p:ext uri="{BB962C8B-B14F-4D97-AF65-F5344CB8AC3E}">
        <p14:creationId xmlns:p14="http://schemas.microsoft.com/office/powerpoint/2010/main" val="1154852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500"/>
                                        <p:tgtEl>
                                          <p:spTgt spid="14"/>
                                        </p:tgtEl>
                                      </p:cBhvr>
                                    </p:animEffect>
                                  </p:childTnLst>
                                </p:cTn>
                              </p:par>
                            </p:childTnLst>
                          </p:cTn>
                        </p:par>
                      </p:childTnLst>
                    </p:cTn>
                  </p:par>
                  <p:par>
                    <p:cTn id="46" fill="hold">
                      <p:stCondLst>
                        <p:cond delay="indefinite"/>
                      </p:stCondLst>
                      <p:childTnLst>
                        <p:par>
                          <p:cTn id="47" fill="hold">
                            <p:stCondLst>
                              <p:cond delay="0"/>
                            </p:stCondLst>
                            <p:childTnLst>
                              <p:par>
                                <p:cTn id="48" presetID="26" presetClass="entr" presetSubtype="0" fill="hold" grpId="0" nodeType="click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wipe(down)">
                                      <p:cBhvr>
                                        <p:cTn id="50" dur="580">
                                          <p:stCondLst>
                                            <p:cond delay="0"/>
                                          </p:stCondLst>
                                        </p:cTn>
                                        <p:tgtEl>
                                          <p:spTgt spid="10"/>
                                        </p:tgtEl>
                                      </p:cBhvr>
                                    </p:animEffect>
                                    <p:anim calcmode="lin" valueType="num">
                                      <p:cBhvr>
                                        <p:cTn id="51"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52"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53"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54"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55"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56" dur="26">
                                          <p:stCondLst>
                                            <p:cond delay="650"/>
                                          </p:stCondLst>
                                        </p:cTn>
                                        <p:tgtEl>
                                          <p:spTgt spid="10"/>
                                        </p:tgtEl>
                                      </p:cBhvr>
                                      <p:to x="100000" y="60000"/>
                                    </p:animScale>
                                    <p:animScale>
                                      <p:cBhvr>
                                        <p:cTn id="57" dur="166" decel="50000">
                                          <p:stCondLst>
                                            <p:cond delay="676"/>
                                          </p:stCondLst>
                                        </p:cTn>
                                        <p:tgtEl>
                                          <p:spTgt spid="10"/>
                                        </p:tgtEl>
                                      </p:cBhvr>
                                      <p:to x="100000" y="100000"/>
                                    </p:animScale>
                                    <p:animScale>
                                      <p:cBhvr>
                                        <p:cTn id="58" dur="26">
                                          <p:stCondLst>
                                            <p:cond delay="1312"/>
                                          </p:stCondLst>
                                        </p:cTn>
                                        <p:tgtEl>
                                          <p:spTgt spid="10"/>
                                        </p:tgtEl>
                                      </p:cBhvr>
                                      <p:to x="100000" y="80000"/>
                                    </p:animScale>
                                    <p:animScale>
                                      <p:cBhvr>
                                        <p:cTn id="59" dur="166" decel="50000">
                                          <p:stCondLst>
                                            <p:cond delay="1338"/>
                                          </p:stCondLst>
                                        </p:cTn>
                                        <p:tgtEl>
                                          <p:spTgt spid="10"/>
                                        </p:tgtEl>
                                      </p:cBhvr>
                                      <p:to x="100000" y="100000"/>
                                    </p:animScale>
                                    <p:animScale>
                                      <p:cBhvr>
                                        <p:cTn id="60" dur="26">
                                          <p:stCondLst>
                                            <p:cond delay="1642"/>
                                          </p:stCondLst>
                                        </p:cTn>
                                        <p:tgtEl>
                                          <p:spTgt spid="10"/>
                                        </p:tgtEl>
                                      </p:cBhvr>
                                      <p:to x="100000" y="90000"/>
                                    </p:animScale>
                                    <p:animScale>
                                      <p:cBhvr>
                                        <p:cTn id="61" dur="166" decel="50000">
                                          <p:stCondLst>
                                            <p:cond delay="1668"/>
                                          </p:stCondLst>
                                        </p:cTn>
                                        <p:tgtEl>
                                          <p:spTgt spid="10"/>
                                        </p:tgtEl>
                                      </p:cBhvr>
                                      <p:to x="100000" y="100000"/>
                                    </p:animScale>
                                    <p:animScale>
                                      <p:cBhvr>
                                        <p:cTn id="62" dur="26">
                                          <p:stCondLst>
                                            <p:cond delay="1808"/>
                                          </p:stCondLst>
                                        </p:cTn>
                                        <p:tgtEl>
                                          <p:spTgt spid="10"/>
                                        </p:tgtEl>
                                      </p:cBhvr>
                                      <p:to x="100000" y="95000"/>
                                    </p:animScale>
                                    <p:animScale>
                                      <p:cBhvr>
                                        <p:cTn id="63" dur="166" decel="50000">
                                          <p:stCondLst>
                                            <p:cond delay="1834"/>
                                          </p:stCondLst>
                                        </p:cTn>
                                        <p:tgtEl>
                                          <p:spTgt spid="10"/>
                                        </p:tgtEl>
                                      </p:cBhvr>
                                      <p:to x="100000" y="100000"/>
                                    </p:animScale>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fade">
                                      <p:cBhvr>
                                        <p:cTn id="68" dur="500"/>
                                        <p:tgtEl>
                                          <p:spTgt spid="15"/>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16"/>
                                        </p:tgtEl>
                                        <p:attrNameLst>
                                          <p:attrName>style.visibility</p:attrName>
                                        </p:attrNameLst>
                                      </p:cBhvr>
                                      <p:to>
                                        <p:strVal val="visible"/>
                                      </p:to>
                                    </p:set>
                                    <p:animEffect transition="in" filter="fade">
                                      <p:cBhvr>
                                        <p:cTn id="7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animBg="1"/>
      <p:bldP spid="9" grpId="0" animBg="1"/>
      <p:bldP spid="10" grpId="0" animBg="1"/>
      <p:bldP spid="11" grpId="0" animBg="1"/>
      <p:bldP spid="12" grpId="0"/>
      <p:bldP spid="13" grpId="0" animBg="1"/>
      <p:bldP spid="14" grpId="0"/>
      <p:bldP spid="15" grpId="0" animBg="1"/>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A8766C68-33D5-4605-8ADC-80A987CE8740}"/>
              </a:ext>
            </a:extLst>
          </p:cNvPr>
          <p:cNvSpPr/>
          <p:nvPr/>
        </p:nvSpPr>
        <p:spPr>
          <a:xfrm>
            <a:off x="0" y="0"/>
            <a:ext cx="12192000" cy="624625"/>
          </a:xfrm>
          <a:prstGeom prst="rect">
            <a:avLst/>
          </a:prstGeom>
          <a:gradFill flip="none" rotWithShape="1">
            <a:gsLst>
              <a:gs pos="0">
                <a:srgbClr val="ABE9FF">
                  <a:shade val="30000"/>
                  <a:satMod val="115000"/>
                </a:srgbClr>
              </a:gs>
              <a:gs pos="50000">
                <a:srgbClr val="ABE9FF">
                  <a:shade val="67500"/>
                  <a:satMod val="115000"/>
                </a:srgbClr>
              </a:gs>
              <a:gs pos="100000">
                <a:srgbClr val="ABE9FF">
                  <a:shade val="100000"/>
                  <a:satMod val="11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800" dirty="0">
                <a:solidFill>
                  <a:schemeClr val="tx1"/>
                </a:solidFill>
                <a:latin typeface="Arial Black" panose="020B0A04020102020204" pitchFamily="34" charset="0"/>
              </a:rPr>
              <a:t> NÜFUSUMUZ</a:t>
            </a:r>
          </a:p>
        </p:txBody>
      </p:sp>
      <p:sp>
        <p:nvSpPr>
          <p:cNvPr id="3" name="Metin kutusu 2">
            <a:extLst>
              <a:ext uri="{FF2B5EF4-FFF2-40B4-BE49-F238E27FC236}">
                <a16:creationId xmlns:a16="http://schemas.microsoft.com/office/drawing/2014/main" id="{5E38C9B3-5493-4CF8-9BE5-4DA72542F4F3}"/>
              </a:ext>
            </a:extLst>
          </p:cNvPr>
          <p:cNvSpPr txBox="1"/>
          <p:nvPr/>
        </p:nvSpPr>
        <p:spPr>
          <a:xfrm>
            <a:off x="230778" y="958124"/>
            <a:ext cx="5165966" cy="461665"/>
          </a:xfrm>
          <a:prstGeom prst="rect">
            <a:avLst/>
          </a:prstGeom>
          <a:noFill/>
        </p:spPr>
        <p:txBody>
          <a:bodyPr wrap="none" rtlCol="0">
            <a:spAutoFit/>
          </a:bodyPr>
          <a:lstStyle/>
          <a:p>
            <a:r>
              <a:rPr lang="tr-TR" sz="2400" b="1" dirty="0">
                <a:solidFill>
                  <a:srgbClr val="FF0000"/>
                </a:solidFill>
                <a:latin typeface="Arial Black" panose="020B0A04020102020204" pitchFamily="34" charset="0"/>
              </a:rPr>
              <a:t>Türkiye’nin Coğrafi Özellikleri</a:t>
            </a:r>
          </a:p>
        </p:txBody>
      </p:sp>
      <p:sp>
        <p:nvSpPr>
          <p:cNvPr id="4" name="Metin kutusu 3">
            <a:extLst>
              <a:ext uri="{FF2B5EF4-FFF2-40B4-BE49-F238E27FC236}">
                <a16:creationId xmlns:a16="http://schemas.microsoft.com/office/drawing/2014/main" id="{E8DCC05D-11DD-45A2-84CF-EA7A851D61D3}"/>
              </a:ext>
            </a:extLst>
          </p:cNvPr>
          <p:cNvSpPr txBox="1"/>
          <p:nvPr/>
        </p:nvSpPr>
        <p:spPr>
          <a:xfrm>
            <a:off x="230778" y="1814843"/>
            <a:ext cx="11044676" cy="830997"/>
          </a:xfrm>
          <a:prstGeom prst="rect">
            <a:avLst/>
          </a:prstGeom>
          <a:noFill/>
        </p:spPr>
        <p:txBody>
          <a:bodyPr wrap="square">
            <a:spAutoFit/>
          </a:bodyPr>
          <a:lstStyle/>
          <a:p>
            <a:pPr marL="342900" indent="-342900" algn="l">
              <a:buClr>
                <a:srgbClr val="FF5050"/>
              </a:buClr>
              <a:buFont typeface="Wingdings" panose="05000000000000000000" pitchFamily="2" charset="2"/>
              <a:buChar char="Ø"/>
            </a:pPr>
            <a:r>
              <a:rPr lang="tr-TR" sz="2400" b="0" i="0" u="none" strike="noStrike" baseline="0" dirty="0"/>
              <a:t>Topraklarının büyük bir kısmı Asya kıtasında yer alır. Bu nedenle ülkemiz hem bir Avrupa ülkesi hem de bir Asya ülkesidir.</a:t>
            </a:r>
            <a:endParaRPr lang="tr-TR" sz="2400" dirty="0"/>
          </a:p>
        </p:txBody>
      </p:sp>
      <p:pic>
        <p:nvPicPr>
          <p:cNvPr id="6" name="Resim 5">
            <a:extLst>
              <a:ext uri="{FF2B5EF4-FFF2-40B4-BE49-F238E27FC236}">
                <a16:creationId xmlns:a16="http://schemas.microsoft.com/office/drawing/2014/main" id="{512DEB10-1289-4F4C-81C7-7CD74E098A58}"/>
              </a:ext>
            </a:extLst>
          </p:cNvPr>
          <p:cNvPicPr>
            <a:picLocks noChangeAspect="1"/>
          </p:cNvPicPr>
          <p:nvPr/>
        </p:nvPicPr>
        <p:blipFill rotWithShape="1">
          <a:blip r:embed="rId2"/>
          <a:srcRect b="12262"/>
          <a:stretch/>
        </p:blipFill>
        <p:spPr>
          <a:xfrm>
            <a:off x="3357535" y="2979339"/>
            <a:ext cx="8785538" cy="3783072"/>
          </a:xfrm>
          <a:prstGeom prst="rect">
            <a:avLst/>
          </a:prstGeom>
        </p:spPr>
      </p:pic>
      <p:sp>
        <p:nvSpPr>
          <p:cNvPr id="7" name="Serbest Form: Şekil 6">
            <a:extLst>
              <a:ext uri="{FF2B5EF4-FFF2-40B4-BE49-F238E27FC236}">
                <a16:creationId xmlns:a16="http://schemas.microsoft.com/office/drawing/2014/main" id="{D249B964-BB31-44D2-AE08-84FAB8ED4894}"/>
              </a:ext>
            </a:extLst>
          </p:cNvPr>
          <p:cNvSpPr/>
          <p:nvPr/>
        </p:nvSpPr>
        <p:spPr>
          <a:xfrm>
            <a:off x="3454126" y="2946406"/>
            <a:ext cx="1580742" cy="1265755"/>
          </a:xfrm>
          <a:custGeom>
            <a:avLst/>
            <a:gdLst>
              <a:gd name="connsiteX0" fmla="*/ 48696 w 1580742"/>
              <a:gd name="connsiteY0" fmla="*/ 1265752 h 1265755"/>
              <a:gd name="connsiteX1" fmla="*/ 518775 w 1580742"/>
              <a:gd name="connsiteY1" fmla="*/ 950219 h 1265755"/>
              <a:gd name="connsiteX2" fmla="*/ 1426736 w 1580742"/>
              <a:gd name="connsiteY2" fmla="*/ 789233 h 1265755"/>
              <a:gd name="connsiteX3" fmla="*/ 1484691 w 1580742"/>
              <a:gd name="connsiteY3" fmla="*/ 177487 h 1265755"/>
              <a:gd name="connsiteX4" fmla="*/ 454381 w 1580742"/>
              <a:gd name="connsiteY4" fmla="*/ 22940 h 1265755"/>
              <a:gd name="connsiteX5" fmla="*/ 196803 w 1580742"/>
              <a:gd name="connsiteY5" fmla="*/ 589611 h 1265755"/>
              <a:gd name="connsiteX6" fmla="*/ 29378 w 1580742"/>
              <a:gd name="connsiteY6" fmla="*/ 943780 h 1265755"/>
              <a:gd name="connsiteX7" fmla="*/ 48696 w 1580742"/>
              <a:gd name="connsiteY7" fmla="*/ 1265752 h 1265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80742" h="1265755">
                <a:moveTo>
                  <a:pt x="48696" y="1265752"/>
                </a:moveTo>
                <a:cubicBezTo>
                  <a:pt x="130262" y="1266825"/>
                  <a:pt x="289102" y="1029639"/>
                  <a:pt x="518775" y="950219"/>
                </a:cubicBezTo>
                <a:cubicBezTo>
                  <a:pt x="748448" y="870799"/>
                  <a:pt x="1265750" y="918022"/>
                  <a:pt x="1426736" y="789233"/>
                </a:cubicBezTo>
                <a:cubicBezTo>
                  <a:pt x="1587722" y="660444"/>
                  <a:pt x="1646750" y="305202"/>
                  <a:pt x="1484691" y="177487"/>
                </a:cubicBezTo>
                <a:cubicBezTo>
                  <a:pt x="1322632" y="49772"/>
                  <a:pt x="669029" y="-45747"/>
                  <a:pt x="454381" y="22940"/>
                </a:cubicBezTo>
                <a:cubicBezTo>
                  <a:pt x="239733" y="91627"/>
                  <a:pt x="267637" y="436138"/>
                  <a:pt x="196803" y="589611"/>
                </a:cubicBezTo>
                <a:cubicBezTo>
                  <a:pt x="125969" y="743084"/>
                  <a:pt x="50843" y="835383"/>
                  <a:pt x="29378" y="943780"/>
                </a:cubicBezTo>
                <a:cubicBezTo>
                  <a:pt x="7913" y="1052177"/>
                  <a:pt x="-32870" y="1264679"/>
                  <a:pt x="48696" y="1265752"/>
                </a:cubicBezTo>
                <a:close/>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Ok: Sol 7">
            <a:extLst>
              <a:ext uri="{FF2B5EF4-FFF2-40B4-BE49-F238E27FC236}">
                <a16:creationId xmlns:a16="http://schemas.microsoft.com/office/drawing/2014/main" id="{B01A57C8-7C3F-4592-926C-B6C0F9E3749B}"/>
              </a:ext>
            </a:extLst>
          </p:cNvPr>
          <p:cNvSpPr/>
          <p:nvPr/>
        </p:nvSpPr>
        <p:spPr>
          <a:xfrm>
            <a:off x="2472744" y="3612974"/>
            <a:ext cx="981382" cy="446167"/>
          </a:xfrm>
          <a:prstGeom prst="leftArrow">
            <a:avLst>
              <a:gd name="adj1" fmla="val 9883"/>
              <a:gd name="adj2"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Metin kutusu 10">
            <a:extLst>
              <a:ext uri="{FF2B5EF4-FFF2-40B4-BE49-F238E27FC236}">
                <a16:creationId xmlns:a16="http://schemas.microsoft.com/office/drawing/2014/main" id="{462842B1-9B9E-4A31-8463-40A14BC639D6}"/>
              </a:ext>
            </a:extLst>
          </p:cNvPr>
          <p:cNvSpPr txBox="1"/>
          <p:nvPr/>
        </p:nvSpPr>
        <p:spPr>
          <a:xfrm>
            <a:off x="110866" y="3228144"/>
            <a:ext cx="2755754" cy="1938992"/>
          </a:xfrm>
          <a:prstGeom prst="rect">
            <a:avLst/>
          </a:prstGeom>
          <a:noFill/>
        </p:spPr>
        <p:txBody>
          <a:bodyPr wrap="none" rtlCol="0">
            <a:spAutoFit/>
          </a:bodyPr>
          <a:lstStyle/>
          <a:p>
            <a:pPr algn="ctr"/>
            <a:r>
              <a:rPr lang="tr-TR" sz="2400" dirty="0"/>
              <a:t>Türkiye topraklarının</a:t>
            </a:r>
            <a:br>
              <a:rPr lang="tr-TR" sz="2400" dirty="0"/>
            </a:br>
            <a:r>
              <a:rPr lang="tr-TR" sz="2400" dirty="0"/>
              <a:t>bu bölümü</a:t>
            </a:r>
            <a:br>
              <a:rPr lang="tr-TR" sz="2400" dirty="0"/>
            </a:br>
            <a:r>
              <a:rPr lang="tr-TR" sz="2400" b="1" dirty="0">
                <a:solidFill>
                  <a:srgbClr val="FF0000"/>
                </a:solidFill>
              </a:rPr>
              <a:t>Avrupa</a:t>
            </a:r>
            <a:r>
              <a:rPr lang="tr-TR" sz="2400" dirty="0"/>
              <a:t> kıtasındadır.</a:t>
            </a:r>
            <a:br>
              <a:rPr lang="tr-TR" sz="2400" dirty="0"/>
            </a:br>
            <a:r>
              <a:rPr lang="tr-TR" sz="2400" dirty="0"/>
              <a:t>Diğer bölümü </a:t>
            </a:r>
            <a:r>
              <a:rPr lang="tr-TR" sz="2400" b="1" dirty="0">
                <a:solidFill>
                  <a:srgbClr val="FF0000"/>
                </a:solidFill>
              </a:rPr>
              <a:t>Asya</a:t>
            </a:r>
            <a:br>
              <a:rPr lang="tr-TR" sz="2400" dirty="0"/>
            </a:br>
            <a:r>
              <a:rPr lang="tr-TR" sz="2400" dirty="0"/>
              <a:t>kıtasındadır.</a:t>
            </a:r>
          </a:p>
        </p:txBody>
      </p:sp>
    </p:spTree>
    <p:extLst>
      <p:ext uri="{BB962C8B-B14F-4D97-AF65-F5344CB8AC3E}">
        <p14:creationId xmlns:p14="http://schemas.microsoft.com/office/powerpoint/2010/main" val="1250193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8" grpId="0" animBg="1"/>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A8766C68-33D5-4605-8ADC-80A987CE8740}"/>
              </a:ext>
            </a:extLst>
          </p:cNvPr>
          <p:cNvSpPr/>
          <p:nvPr/>
        </p:nvSpPr>
        <p:spPr>
          <a:xfrm>
            <a:off x="0" y="0"/>
            <a:ext cx="12192000" cy="624625"/>
          </a:xfrm>
          <a:prstGeom prst="rect">
            <a:avLst/>
          </a:prstGeom>
          <a:gradFill flip="none" rotWithShape="1">
            <a:gsLst>
              <a:gs pos="0">
                <a:srgbClr val="ABE9FF">
                  <a:shade val="30000"/>
                  <a:satMod val="115000"/>
                </a:srgbClr>
              </a:gs>
              <a:gs pos="50000">
                <a:srgbClr val="ABE9FF">
                  <a:shade val="67500"/>
                  <a:satMod val="115000"/>
                </a:srgbClr>
              </a:gs>
              <a:gs pos="100000">
                <a:srgbClr val="ABE9FF">
                  <a:shade val="100000"/>
                  <a:satMod val="11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2800" dirty="0">
                <a:solidFill>
                  <a:schemeClr val="tx1"/>
                </a:solidFill>
                <a:latin typeface="Arial Black" panose="020B0A04020102020204" pitchFamily="34" charset="0"/>
              </a:rPr>
              <a:t> NÜFUSUMUZ</a:t>
            </a:r>
          </a:p>
        </p:txBody>
      </p:sp>
      <p:pic>
        <p:nvPicPr>
          <p:cNvPr id="3" name="Resim 2">
            <a:extLst>
              <a:ext uri="{FF2B5EF4-FFF2-40B4-BE49-F238E27FC236}">
                <a16:creationId xmlns:a16="http://schemas.microsoft.com/office/drawing/2014/main" id="{C8BFB0B1-3F6C-4B03-995E-9E84B2FF82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6317" y="2671562"/>
            <a:ext cx="8225491" cy="4016340"/>
          </a:xfrm>
          <a:prstGeom prst="rect">
            <a:avLst/>
          </a:prstGeom>
        </p:spPr>
      </p:pic>
      <p:sp>
        <p:nvSpPr>
          <p:cNvPr id="6" name="Metin kutusu 5">
            <a:extLst>
              <a:ext uri="{FF2B5EF4-FFF2-40B4-BE49-F238E27FC236}">
                <a16:creationId xmlns:a16="http://schemas.microsoft.com/office/drawing/2014/main" id="{981013FF-E5CE-4CC7-AABE-26BB33EB197F}"/>
              </a:ext>
            </a:extLst>
          </p:cNvPr>
          <p:cNvSpPr txBox="1"/>
          <p:nvPr/>
        </p:nvSpPr>
        <p:spPr>
          <a:xfrm>
            <a:off x="230778" y="958124"/>
            <a:ext cx="5165966" cy="461665"/>
          </a:xfrm>
          <a:prstGeom prst="rect">
            <a:avLst/>
          </a:prstGeom>
          <a:noFill/>
        </p:spPr>
        <p:txBody>
          <a:bodyPr wrap="none" rtlCol="0">
            <a:spAutoFit/>
          </a:bodyPr>
          <a:lstStyle/>
          <a:p>
            <a:r>
              <a:rPr lang="tr-TR" sz="2400" b="1" dirty="0">
                <a:solidFill>
                  <a:srgbClr val="FF0000"/>
                </a:solidFill>
                <a:latin typeface="Arial Black" panose="020B0A04020102020204" pitchFamily="34" charset="0"/>
              </a:rPr>
              <a:t>Türkiye’nin Coğrafi Özellikleri</a:t>
            </a:r>
          </a:p>
        </p:txBody>
      </p:sp>
      <p:sp>
        <p:nvSpPr>
          <p:cNvPr id="7" name="Metin kutusu 6">
            <a:extLst>
              <a:ext uri="{FF2B5EF4-FFF2-40B4-BE49-F238E27FC236}">
                <a16:creationId xmlns:a16="http://schemas.microsoft.com/office/drawing/2014/main" id="{A2179F17-F010-47D4-BBFA-AF15D6E0D3F1}"/>
              </a:ext>
            </a:extLst>
          </p:cNvPr>
          <p:cNvSpPr txBox="1"/>
          <p:nvPr/>
        </p:nvSpPr>
        <p:spPr>
          <a:xfrm>
            <a:off x="230778" y="1814843"/>
            <a:ext cx="11044676" cy="461665"/>
          </a:xfrm>
          <a:prstGeom prst="rect">
            <a:avLst/>
          </a:prstGeom>
          <a:noFill/>
        </p:spPr>
        <p:txBody>
          <a:bodyPr wrap="square">
            <a:spAutoFit/>
          </a:bodyPr>
          <a:lstStyle/>
          <a:p>
            <a:pPr marL="342900" indent="-342900" algn="l">
              <a:buClr>
                <a:srgbClr val="FF5050"/>
              </a:buClr>
              <a:buFont typeface="Wingdings" panose="05000000000000000000" pitchFamily="2" charset="2"/>
              <a:buChar char="Ø"/>
            </a:pPr>
            <a:r>
              <a:rPr lang="tr-TR" sz="2400" b="0" i="0" u="none" strike="noStrike" baseline="0" dirty="0"/>
              <a:t>D</a:t>
            </a:r>
            <a:r>
              <a:rPr lang="tr-TR" sz="2400" dirty="0"/>
              <a:t>olayısıyla İstanbul topraklarının yarısı Avrupa, yarısı Asya kıtasındadır.</a:t>
            </a:r>
          </a:p>
        </p:txBody>
      </p:sp>
      <p:sp>
        <p:nvSpPr>
          <p:cNvPr id="4" name="Serbest Form: Şekil 3">
            <a:extLst>
              <a:ext uri="{FF2B5EF4-FFF2-40B4-BE49-F238E27FC236}">
                <a16:creationId xmlns:a16="http://schemas.microsoft.com/office/drawing/2014/main" id="{EFD215F0-A953-42AA-A04A-FBA5C20AE0DD}"/>
              </a:ext>
            </a:extLst>
          </p:cNvPr>
          <p:cNvSpPr/>
          <p:nvPr/>
        </p:nvSpPr>
        <p:spPr>
          <a:xfrm>
            <a:off x="6027313" y="4224270"/>
            <a:ext cx="4037526" cy="2556457"/>
          </a:xfrm>
          <a:custGeom>
            <a:avLst/>
            <a:gdLst>
              <a:gd name="connsiteX0" fmla="*/ 0 w 4037526"/>
              <a:gd name="connsiteY0" fmla="*/ 1487510 h 2556457"/>
              <a:gd name="connsiteX1" fmla="*/ 12879 w 4037526"/>
              <a:gd name="connsiteY1" fmla="*/ 1455313 h 2556457"/>
              <a:gd name="connsiteX2" fmla="*/ 25757 w 4037526"/>
              <a:gd name="connsiteY2" fmla="*/ 1435995 h 2556457"/>
              <a:gd name="connsiteX3" fmla="*/ 45076 w 4037526"/>
              <a:gd name="connsiteY3" fmla="*/ 1397358 h 2556457"/>
              <a:gd name="connsiteX4" fmla="*/ 51515 w 4037526"/>
              <a:gd name="connsiteY4" fmla="*/ 1371600 h 2556457"/>
              <a:gd name="connsiteX5" fmla="*/ 70833 w 4037526"/>
              <a:gd name="connsiteY5" fmla="*/ 1326524 h 2556457"/>
              <a:gd name="connsiteX6" fmla="*/ 64394 w 4037526"/>
              <a:gd name="connsiteY6" fmla="*/ 1262130 h 2556457"/>
              <a:gd name="connsiteX7" fmla="*/ 38636 w 4037526"/>
              <a:gd name="connsiteY7" fmla="*/ 1223493 h 2556457"/>
              <a:gd name="connsiteX8" fmla="*/ 45076 w 4037526"/>
              <a:gd name="connsiteY8" fmla="*/ 1184857 h 2556457"/>
              <a:gd name="connsiteX9" fmla="*/ 83712 w 4037526"/>
              <a:gd name="connsiteY9" fmla="*/ 1165538 h 2556457"/>
              <a:gd name="connsiteX10" fmla="*/ 103031 w 4037526"/>
              <a:gd name="connsiteY10" fmla="*/ 1152660 h 2556457"/>
              <a:gd name="connsiteX11" fmla="*/ 135228 w 4037526"/>
              <a:gd name="connsiteY11" fmla="*/ 1146220 h 2556457"/>
              <a:gd name="connsiteX12" fmla="*/ 180304 w 4037526"/>
              <a:gd name="connsiteY12" fmla="*/ 1133341 h 2556457"/>
              <a:gd name="connsiteX13" fmla="*/ 206062 w 4037526"/>
              <a:gd name="connsiteY13" fmla="*/ 1094705 h 2556457"/>
              <a:gd name="connsiteX14" fmla="*/ 212501 w 4037526"/>
              <a:gd name="connsiteY14" fmla="*/ 1075386 h 2556457"/>
              <a:gd name="connsiteX15" fmla="*/ 225380 w 4037526"/>
              <a:gd name="connsiteY15" fmla="*/ 1049629 h 2556457"/>
              <a:gd name="connsiteX16" fmla="*/ 244698 w 4037526"/>
              <a:gd name="connsiteY16" fmla="*/ 1010992 h 2556457"/>
              <a:gd name="connsiteX17" fmla="*/ 264017 w 4037526"/>
              <a:gd name="connsiteY17" fmla="*/ 998113 h 2556457"/>
              <a:gd name="connsiteX18" fmla="*/ 270456 w 4037526"/>
              <a:gd name="connsiteY18" fmla="*/ 978795 h 2556457"/>
              <a:gd name="connsiteX19" fmla="*/ 283335 w 4037526"/>
              <a:gd name="connsiteY19" fmla="*/ 959476 h 2556457"/>
              <a:gd name="connsiteX20" fmla="*/ 276895 w 4037526"/>
              <a:gd name="connsiteY20" fmla="*/ 920840 h 2556457"/>
              <a:gd name="connsiteX21" fmla="*/ 289774 w 4037526"/>
              <a:gd name="connsiteY21" fmla="*/ 824248 h 2556457"/>
              <a:gd name="connsiteX22" fmla="*/ 309093 w 4037526"/>
              <a:gd name="connsiteY22" fmla="*/ 785612 h 2556457"/>
              <a:gd name="connsiteX23" fmla="*/ 328411 w 4037526"/>
              <a:gd name="connsiteY23" fmla="*/ 772733 h 2556457"/>
              <a:gd name="connsiteX24" fmla="*/ 347729 w 4037526"/>
              <a:gd name="connsiteY24" fmla="*/ 727657 h 2556457"/>
              <a:gd name="connsiteX25" fmla="*/ 360608 w 4037526"/>
              <a:gd name="connsiteY25" fmla="*/ 708338 h 2556457"/>
              <a:gd name="connsiteX26" fmla="*/ 373487 w 4037526"/>
              <a:gd name="connsiteY26" fmla="*/ 656823 h 2556457"/>
              <a:gd name="connsiteX27" fmla="*/ 367048 w 4037526"/>
              <a:gd name="connsiteY27" fmla="*/ 598868 h 2556457"/>
              <a:gd name="connsiteX28" fmla="*/ 347729 w 4037526"/>
              <a:gd name="connsiteY28" fmla="*/ 592429 h 2556457"/>
              <a:gd name="connsiteX29" fmla="*/ 334850 w 4037526"/>
              <a:gd name="connsiteY29" fmla="*/ 553792 h 2556457"/>
              <a:gd name="connsiteX30" fmla="*/ 328411 w 4037526"/>
              <a:gd name="connsiteY30" fmla="*/ 534474 h 2556457"/>
              <a:gd name="connsiteX31" fmla="*/ 302653 w 4037526"/>
              <a:gd name="connsiteY31" fmla="*/ 495837 h 2556457"/>
              <a:gd name="connsiteX32" fmla="*/ 334850 w 4037526"/>
              <a:gd name="connsiteY32" fmla="*/ 450761 h 2556457"/>
              <a:gd name="connsiteX33" fmla="*/ 360608 w 4037526"/>
              <a:gd name="connsiteY33" fmla="*/ 437882 h 2556457"/>
              <a:gd name="connsiteX34" fmla="*/ 379926 w 4037526"/>
              <a:gd name="connsiteY34" fmla="*/ 418564 h 2556457"/>
              <a:gd name="connsiteX35" fmla="*/ 418563 w 4037526"/>
              <a:gd name="connsiteY35" fmla="*/ 392806 h 2556457"/>
              <a:gd name="connsiteX36" fmla="*/ 437881 w 4037526"/>
              <a:gd name="connsiteY36" fmla="*/ 379927 h 2556457"/>
              <a:gd name="connsiteX37" fmla="*/ 470079 w 4037526"/>
              <a:gd name="connsiteY37" fmla="*/ 354169 h 2556457"/>
              <a:gd name="connsiteX38" fmla="*/ 482957 w 4037526"/>
              <a:gd name="connsiteY38" fmla="*/ 334851 h 2556457"/>
              <a:gd name="connsiteX39" fmla="*/ 521594 w 4037526"/>
              <a:gd name="connsiteY39" fmla="*/ 296215 h 2556457"/>
              <a:gd name="connsiteX40" fmla="*/ 534473 w 4037526"/>
              <a:gd name="connsiteY40" fmla="*/ 276896 h 2556457"/>
              <a:gd name="connsiteX41" fmla="*/ 540912 w 4037526"/>
              <a:gd name="connsiteY41" fmla="*/ 257578 h 2556457"/>
              <a:gd name="connsiteX42" fmla="*/ 579549 w 4037526"/>
              <a:gd name="connsiteY42" fmla="*/ 225381 h 2556457"/>
              <a:gd name="connsiteX43" fmla="*/ 605307 w 4037526"/>
              <a:gd name="connsiteY43" fmla="*/ 186744 h 2556457"/>
              <a:gd name="connsiteX44" fmla="*/ 637504 w 4037526"/>
              <a:gd name="connsiteY44" fmla="*/ 141668 h 2556457"/>
              <a:gd name="connsiteX45" fmla="*/ 682580 w 4037526"/>
              <a:gd name="connsiteY45" fmla="*/ 122350 h 2556457"/>
              <a:gd name="connsiteX46" fmla="*/ 721217 w 4037526"/>
              <a:gd name="connsiteY46" fmla="*/ 90153 h 2556457"/>
              <a:gd name="connsiteX47" fmla="*/ 740535 w 4037526"/>
              <a:gd name="connsiteY47" fmla="*/ 83713 h 2556457"/>
              <a:gd name="connsiteX48" fmla="*/ 779172 w 4037526"/>
              <a:gd name="connsiteY48" fmla="*/ 64395 h 2556457"/>
              <a:gd name="connsiteX49" fmla="*/ 798490 w 4037526"/>
              <a:gd name="connsiteY49" fmla="*/ 45076 h 2556457"/>
              <a:gd name="connsiteX50" fmla="*/ 837126 w 4037526"/>
              <a:gd name="connsiteY50" fmla="*/ 32198 h 2556457"/>
              <a:gd name="connsiteX51" fmla="*/ 862884 w 4037526"/>
              <a:gd name="connsiteY51" fmla="*/ 25758 h 2556457"/>
              <a:gd name="connsiteX52" fmla="*/ 940157 w 4037526"/>
              <a:gd name="connsiteY52" fmla="*/ 12879 h 2556457"/>
              <a:gd name="connsiteX53" fmla="*/ 978794 w 4037526"/>
              <a:gd name="connsiteY53" fmla="*/ 0 h 2556457"/>
              <a:gd name="connsiteX54" fmla="*/ 1281448 w 4037526"/>
              <a:gd name="connsiteY54" fmla="*/ 6440 h 2556457"/>
              <a:gd name="connsiteX55" fmla="*/ 1410236 w 4037526"/>
              <a:gd name="connsiteY55" fmla="*/ 25758 h 2556457"/>
              <a:gd name="connsiteX56" fmla="*/ 1506828 w 4037526"/>
              <a:gd name="connsiteY56" fmla="*/ 38637 h 2556457"/>
              <a:gd name="connsiteX57" fmla="*/ 1564783 w 4037526"/>
              <a:gd name="connsiteY57" fmla="*/ 51516 h 2556457"/>
              <a:gd name="connsiteX58" fmla="*/ 1648495 w 4037526"/>
              <a:gd name="connsiteY58" fmla="*/ 64395 h 2556457"/>
              <a:gd name="connsiteX59" fmla="*/ 1712890 w 4037526"/>
              <a:gd name="connsiteY59" fmla="*/ 77274 h 2556457"/>
              <a:gd name="connsiteX60" fmla="*/ 1854557 w 4037526"/>
              <a:gd name="connsiteY60" fmla="*/ 90153 h 2556457"/>
              <a:gd name="connsiteX61" fmla="*/ 1906073 w 4037526"/>
              <a:gd name="connsiteY61" fmla="*/ 96592 h 2556457"/>
              <a:gd name="connsiteX62" fmla="*/ 1944710 w 4037526"/>
              <a:gd name="connsiteY62" fmla="*/ 103031 h 2556457"/>
              <a:gd name="connsiteX63" fmla="*/ 1989786 w 4037526"/>
              <a:gd name="connsiteY63" fmla="*/ 115910 h 2556457"/>
              <a:gd name="connsiteX64" fmla="*/ 2015543 w 4037526"/>
              <a:gd name="connsiteY64" fmla="*/ 122350 h 2556457"/>
              <a:gd name="connsiteX65" fmla="*/ 2086377 w 4037526"/>
              <a:gd name="connsiteY65" fmla="*/ 128789 h 2556457"/>
              <a:gd name="connsiteX66" fmla="*/ 2189408 w 4037526"/>
              <a:gd name="connsiteY66" fmla="*/ 148107 h 2556457"/>
              <a:gd name="connsiteX67" fmla="*/ 2260242 w 4037526"/>
              <a:gd name="connsiteY67" fmla="*/ 160986 h 2556457"/>
              <a:gd name="connsiteX68" fmla="*/ 2318197 w 4037526"/>
              <a:gd name="connsiteY68" fmla="*/ 173865 h 2556457"/>
              <a:gd name="connsiteX69" fmla="*/ 2337515 w 4037526"/>
              <a:gd name="connsiteY69" fmla="*/ 180305 h 2556457"/>
              <a:gd name="connsiteX70" fmla="*/ 2440546 w 4037526"/>
              <a:gd name="connsiteY70" fmla="*/ 193184 h 2556457"/>
              <a:gd name="connsiteX71" fmla="*/ 2479183 w 4037526"/>
              <a:gd name="connsiteY71" fmla="*/ 206062 h 2556457"/>
              <a:gd name="connsiteX72" fmla="*/ 2556456 w 4037526"/>
              <a:gd name="connsiteY72" fmla="*/ 212502 h 2556457"/>
              <a:gd name="connsiteX73" fmla="*/ 2640169 w 4037526"/>
              <a:gd name="connsiteY73" fmla="*/ 231820 h 2556457"/>
              <a:gd name="connsiteX74" fmla="*/ 2704563 w 4037526"/>
              <a:gd name="connsiteY74" fmla="*/ 238260 h 2556457"/>
              <a:gd name="connsiteX75" fmla="*/ 2749639 w 4037526"/>
              <a:gd name="connsiteY75" fmla="*/ 257578 h 2556457"/>
              <a:gd name="connsiteX76" fmla="*/ 2820473 w 4037526"/>
              <a:gd name="connsiteY76" fmla="*/ 270457 h 2556457"/>
              <a:gd name="connsiteX77" fmla="*/ 2871988 w 4037526"/>
              <a:gd name="connsiteY77" fmla="*/ 283336 h 2556457"/>
              <a:gd name="connsiteX78" fmla="*/ 2968580 w 4037526"/>
              <a:gd name="connsiteY78" fmla="*/ 296215 h 2556457"/>
              <a:gd name="connsiteX79" fmla="*/ 3007217 w 4037526"/>
              <a:gd name="connsiteY79" fmla="*/ 302654 h 2556457"/>
              <a:gd name="connsiteX80" fmla="*/ 3097369 w 4037526"/>
              <a:gd name="connsiteY80" fmla="*/ 315533 h 2556457"/>
              <a:gd name="connsiteX81" fmla="*/ 3174642 w 4037526"/>
              <a:gd name="connsiteY81" fmla="*/ 321972 h 2556457"/>
              <a:gd name="connsiteX82" fmla="*/ 3245476 w 4037526"/>
              <a:gd name="connsiteY82" fmla="*/ 334851 h 2556457"/>
              <a:gd name="connsiteX83" fmla="*/ 3284112 w 4037526"/>
              <a:gd name="connsiteY83" fmla="*/ 341291 h 2556457"/>
              <a:gd name="connsiteX84" fmla="*/ 3303431 w 4037526"/>
              <a:gd name="connsiteY84" fmla="*/ 347730 h 2556457"/>
              <a:gd name="connsiteX85" fmla="*/ 3335628 w 4037526"/>
              <a:gd name="connsiteY85" fmla="*/ 354169 h 2556457"/>
              <a:gd name="connsiteX86" fmla="*/ 3367825 w 4037526"/>
              <a:gd name="connsiteY86" fmla="*/ 367048 h 2556457"/>
              <a:gd name="connsiteX87" fmla="*/ 3419341 w 4037526"/>
              <a:gd name="connsiteY87" fmla="*/ 379927 h 2556457"/>
              <a:gd name="connsiteX88" fmla="*/ 3445098 w 4037526"/>
              <a:gd name="connsiteY88" fmla="*/ 386367 h 2556457"/>
              <a:gd name="connsiteX89" fmla="*/ 3464417 w 4037526"/>
              <a:gd name="connsiteY89" fmla="*/ 392806 h 2556457"/>
              <a:gd name="connsiteX90" fmla="*/ 3483735 w 4037526"/>
              <a:gd name="connsiteY90" fmla="*/ 405685 h 2556457"/>
              <a:gd name="connsiteX91" fmla="*/ 3535250 w 4037526"/>
              <a:gd name="connsiteY91" fmla="*/ 418564 h 2556457"/>
              <a:gd name="connsiteX92" fmla="*/ 3573887 w 4037526"/>
              <a:gd name="connsiteY92" fmla="*/ 431443 h 2556457"/>
              <a:gd name="connsiteX93" fmla="*/ 3593205 w 4037526"/>
              <a:gd name="connsiteY93" fmla="*/ 437882 h 2556457"/>
              <a:gd name="connsiteX94" fmla="*/ 3638281 w 4037526"/>
              <a:gd name="connsiteY94" fmla="*/ 457200 h 2556457"/>
              <a:gd name="connsiteX95" fmla="*/ 3657600 w 4037526"/>
              <a:gd name="connsiteY95" fmla="*/ 463640 h 2556457"/>
              <a:gd name="connsiteX96" fmla="*/ 3683357 w 4037526"/>
              <a:gd name="connsiteY96" fmla="*/ 470079 h 2556457"/>
              <a:gd name="connsiteX97" fmla="*/ 3702676 w 4037526"/>
              <a:gd name="connsiteY97" fmla="*/ 476519 h 2556457"/>
              <a:gd name="connsiteX98" fmla="*/ 3741312 w 4037526"/>
              <a:gd name="connsiteY98" fmla="*/ 482958 h 2556457"/>
              <a:gd name="connsiteX99" fmla="*/ 3767070 w 4037526"/>
              <a:gd name="connsiteY99" fmla="*/ 495837 h 2556457"/>
              <a:gd name="connsiteX100" fmla="*/ 3857222 w 4037526"/>
              <a:gd name="connsiteY100" fmla="*/ 521595 h 2556457"/>
              <a:gd name="connsiteX101" fmla="*/ 3876541 w 4037526"/>
              <a:gd name="connsiteY101" fmla="*/ 534474 h 2556457"/>
              <a:gd name="connsiteX102" fmla="*/ 3908738 w 4037526"/>
              <a:gd name="connsiteY102" fmla="*/ 560231 h 2556457"/>
              <a:gd name="connsiteX103" fmla="*/ 3947374 w 4037526"/>
              <a:gd name="connsiteY103" fmla="*/ 605307 h 2556457"/>
              <a:gd name="connsiteX104" fmla="*/ 3966693 w 4037526"/>
              <a:gd name="connsiteY104" fmla="*/ 618186 h 2556457"/>
              <a:gd name="connsiteX105" fmla="*/ 3986011 w 4037526"/>
              <a:gd name="connsiteY105" fmla="*/ 656823 h 2556457"/>
              <a:gd name="connsiteX106" fmla="*/ 3998890 w 4037526"/>
              <a:gd name="connsiteY106" fmla="*/ 676141 h 2556457"/>
              <a:gd name="connsiteX107" fmla="*/ 4005329 w 4037526"/>
              <a:gd name="connsiteY107" fmla="*/ 695460 h 2556457"/>
              <a:gd name="connsiteX108" fmla="*/ 4018208 w 4037526"/>
              <a:gd name="connsiteY108" fmla="*/ 714778 h 2556457"/>
              <a:gd name="connsiteX109" fmla="*/ 4024648 w 4037526"/>
              <a:gd name="connsiteY109" fmla="*/ 772733 h 2556457"/>
              <a:gd name="connsiteX110" fmla="*/ 4031087 w 4037526"/>
              <a:gd name="connsiteY110" fmla="*/ 817809 h 2556457"/>
              <a:gd name="connsiteX111" fmla="*/ 4037526 w 4037526"/>
              <a:gd name="connsiteY111" fmla="*/ 875764 h 2556457"/>
              <a:gd name="connsiteX112" fmla="*/ 4031087 w 4037526"/>
              <a:gd name="connsiteY112" fmla="*/ 1094705 h 2556457"/>
              <a:gd name="connsiteX113" fmla="*/ 4018208 w 4037526"/>
              <a:gd name="connsiteY113" fmla="*/ 1114023 h 2556457"/>
              <a:gd name="connsiteX114" fmla="*/ 3998890 w 4037526"/>
              <a:gd name="connsiteY114" fmla="*/ 1146220 h 2556457"/>
              <a:gd name="connsiteX115" fmla="*/ 3979572 w 4037526"/>
              <a:gd name="connsiteY115" fmla="*/ 1171978 h 2556457"/>
              <a:gd name="connsiteX116" fmla="*/ 3902298 w 4037526"/>
              <a:gd name="connsiteY116" fmla="*/ 1223493 h 2556457"/>
              <a:gd name="connsiteX117" fmla="*/ 3882980 w 4037526"/>
              <a:gd name="connsiteY117" fmla="*/ 1236372 h 2556457"/>
              <a:gd name="connsiteX118" fmla="*/ 3837904 w 4037526"/>
              <a:gd name="connsiteY118" fmla="*/ 1255691 h 2556457"/>
              <a:gd name="connsiteX119" fmla="*/ 3799267 w 4037526"/>
              <a:gd name="connsiteY119" fmla="*/ 1294327 h 2556457"/>
              <a:gd name="connsiteX120" fmla="*/ 3773510 w 4037526"/>
              <a:gd name="connsiteY120" fmla="*/ 1313645 h 2556457"/>
              <a:gd name="connsiteX121" fmla="*/ 3709115 w 4037526"/>
              <a:gd name="connsiteY121" fmla="*/ 1352282 h 2556457"/>
              <a:gd name="connsiteX122" fmla="*/ 3676918 w 4037526"/>
              <a:gd name="connsiteY122" fmla="*/ 1371600 h 2556457"/>
              <a:gd name="connsiteX123" fmla="*/ 3657600 w 4037526"/>
              <a:gd name="connsiteY123" fmla="*/ 1384479 h 2556457"/>
              <a:gd name="connsiteX124" fmla="*/ 3618963 w 4037526"/>
              <a:gd name="connsiteY124" fmla="*/ 1397358 h 2556457"/>
              <a:gd name="connsiteX125" fmla="*/ 3593205 w 4037526"/>
              <a:gd name="connsiteY125" fmla="*/ 1410237 h 2556457"/>
              <a:gd name="connsiteX126" fmla="*/ 3561008 w 4037526"/>
              <a:gd name="connsiteY126" fmla="*/ 1423116 h 2556457"/>
              <a:gd name="connsiteX127" fmla="*/ 3509493 w 4037526"/>
              <a:gd name="connsiteY127" fmla="*/ 1435995 h 2556457"/>
              <a:gd name="connsiteX128" fmla="*/ 3490174 w 4037526"/>
              <a:gd name="connsiteY128" fmla="*/ 1455313 h 2556457"/>
              <a:gd name="connsiteX129" fmla="*/ 3419341 w 4037526"/>
              <a:gd name="connsiteY129" fmla="*/ 1474631 h 2556457"/>
              <a:gd name="connsiteX130" fmla="*/ 3239036 w 4037526"/>
              <a:gd name="connsiteY130" fmla="*/ 1468192 h 2556457"/>
              <a:gd name="connsiteX131" fmla="*/ 3071611 w 4037526"/>
              <a:gd name="connsiteY131" fmla="*/ 1481071 h 2556457"/>
              <a:gd name="connsiteX132" fmla="*/ 3013656 w 4037526"/>
              <a:gd name="connsiteY132" fmla="*/ 1532586 h 2556457"/>
              <a:gd name="connsiteX133" fmla="*/ 2955701 w 4037526"/>
              <a:gd name="connsiteY133" fmla="*/ 1603420 h 2556457"/>
              <a:gd name="connsiteX134" fmla="*/ 2923504 w 4037526"/>
              <a:gd name="connsiteY134" fmla="*/ 1635617 h 2556457"/>
              <a:gd name="connsiteX135" fmla="*/ 2910625 w 4037526"/>
              <a:gd name="connsiteY135" fmla="*/ 1654936 h 2556457"/>
              <a:gd name="connsiteX136" fmla="*/ 2852670 w 4037526"/>
              <a:gd name="connsiteY136" fmla="*/ 1687133 h 2556457"/>
              <a:gd name="connsiteX137" fmla="*/ 2839791 w 4037526"/>
              <a:gd name="connsiteY137" fmla="*/ 1706451 h 2556457"/>
              <a:gd name="connsiteX138" fmla="*/ 2781836 w 4037526"/>
              <a:gd name="connsiteY138" fmla="*/ 1719330 h 2556457"/>
              <a:gd name="connsiteX139" fmla="*/ 2691684 w 4037526"/>
              <a:gd name="connsiteY139" fmla="*/ 1712891 h 2556457"/>
              <a:gd name="connsiteX140" fmla="*/ 2672366 w 4037526"/>
              <a:gd name="connsiteY140" fmla="*/ 1700012 h 2556457"/>
              <a:gd name="connsiteX141" fmla="*/ 2646608 w 4037526"/>
              <a:gd name="connsiteY141" fmla="*/ 1693572 h 2556457"/>
              <a:gd name="connsiteX142" fmla="*/ 2601532 w 4037526"/>
              <a:gd name="connsiteY142" fmla="*/ 1674254 h 2556457"/>
              <a:gd name="connsiteX143" fmla="*/ 2582214 w 4037526"/>
              <a:gd name="connsiteY143" fmla="*/ 1661375 h 2556457"/>
              <a:gd name="connsiteX144" fmla="*/ 2537138 w 4037526"/>
              <a:gd name="connsiteY144" fmla="*/ 1635617 h 2556457"/>
              <a:gd name="connsiteX145" fmla="*/ 2524259 w 4037526"/>
              <a:gd name="connsiteY145" fmla="*/ 1609860 h 2556457"/>
              <a:gd name="connsiteX146" fmla="*/ 2504941 w 4037526"/>
              <a:gd name="connsiteY146" fmla="*/ 1596981 h 2556457"/>
              <a:gd name="connsiteX147" fmla="*/ 2498501 w 4037526"/>
              <a:gd name="connsiteY147" fmla="*/ 1577662 h 2556457"/>
              <a:gd name="connsiteX148" fmla="*/ 2459864 w 4037526"/>
              <a:gd name="connsiteY148" fmla="*/ 1532586 h 2556457"/>
              <a:gd name="connsiteX149" fmla="*/ 2446986 w 4037526"/>
              <a:gd name="connsiteY149" fmla="*/ 1513268 h 2556457"/>
              <a:gd name="connsiteX150" fmla="*/ 2408349 w 4037526"/>
              <a:gd name="connsiteY150" fmla="*/ 1487510 h 2556457"/>
              <a:gd name="connsiteX151" fmla="*/ 2331076 w 4037526"/>
              <a:gd name="connsiteY151" fmla="*/ 1493950 h 2556457"/>
              <a:gd name="connsiteX152" fmla="*/ 2292439 w 4037526"/>
              <a:gd name="connsiteY152" fmla="*/ 1506829 h 2556457"/>
              <a:gd name="connsiteX153" fmla="*/ 2253802 w 4037526"/>
              <a:gd name="connsiteY153" fmla="*/ 1545465 h 2556457"/>
              <a:gd name="connsiteX154" fmla="*/ 2221605 w 4037526"/>
              <a:gd name="connsiteY154" fmla="*/ 1584102 h 2556457"/>
              <a:gd name="connsiteX155" fmla="*/ 2202287 w 4037526"/>
              <a:gd name="connsiteY155" fmla="*/ 1622738 h 2556457"/>
              <a:gd name="connsiteX156" fmla="*/ 2176529 w 4037526"/>
              <a:gd name="connsiteY156" fmla="*/ 1667815 h 2556457"/>
              <a:gd name="connsiteX157" fmla="*/ 2150772 w 4037526"/>
              <a:gd name="connsiteY157" fmla="*/ 1712891 h 2556457"/>
              <a:gd name="connsiteX158" fmla="*/ 2144332 w 4037526"/>
              <a:gd name="connsiteY158" fmla="*/ 1732209 h 2556457"/>
              <a:gd name="connsiteX159" fmla="*/ 2112135 w 4037526"/>
              <a:gd name="connsiteY159" fmla="*/ 1764406 h 2556457"/>
              <a:gd name="connsiteX160" fmla="*/ 2092817 w 4037526"/>
              <a:gd name="connsiteY160" fmla="*/ 1828800 h 2556457"/>
              <a:gd name="connsiteX161" fmla="*/ 2086377 w 4037526"/>
              <a:gd name="connsiteY161" fmla="*/ 1848119 h 2556457"/>
              <a:gd name="connsiteX162" fmla="*/ 2073498 w 4037526"/>
              <a:gd name="connsiteY162" fmla="*/ 1906074 h 2556457"/>
              <a:gd name="connsiteX163" fmla="*/ 2060619 w 4037526"/>
              <a:gd name="connsiteY163" fmla="*/ 1925392 h 2556457"/>
              <a:gd name="connsiteX164" fmla="*/ 2021983 w 4037526"/>
              <a:gd name="connsiteY164" fmla="*/ 1964029 h 2556457"/>
              <a:gd name="connsiteX165" fmla="*/ 2002664 w 4037526"/>
              <a:gd name="connsiteY165" fmla="*/ 1983347 h 2556457"/>
              <a:gd name="connsiteX166" fmla="*/ 1976907 w 4037526"/>
              <a:gd name="connsiteY166" fmla="*/ 2009105 h 2556457"/>
              <a:gd name="connsiteX167" fmla="*/ 1951149 w 4037526"/>
              <a:gd name="connsiteY167" fmla="*/ 2034862 h 2556457"/>
              <a:gd name="connsiteX168" fmla="*/ 1938270 w 4037526"/>
              <a:gd name="connsiteY168" fmla="*/ 2054181 h 2556457"/>
              <a:gd name="connsiteX169" fmla="*/ 1918952 w 4037526"/>
              <a:gd name="connsiteY169" fmla="*/ 2067060 h 2556457"/>
              <a:gd name="connsiteX170" fmla="*/ 1893194 w 4037526"/>
              <a:gd name="connsiteY170" fmla="*/ 2105696 h 2556457"/>
              <a:gd name="connsiteX171" fmla="*/ 1880315 w 4037526"/>
              <a:gd name="connsiteY171" fmla="*/ 2144333 h 2556457"/>
              <a:gd name="connsiteX172" fmla="*/ 1854557 w 4037526"/>
              <a:gd name="connsiteY172" fmla="*/ 2182969 h 2556457"/>
              <a:gd name="connsiteX173" fmla="*/ 1835239 w 4037526"/>
              <a:gd name="connsiteY173" fmla="*/ 2228045 h 2556457"/>
              <a:gd name="connsiteX174" fmla="*/ 1815921 w 4037526"/>
              <a:gd name="connsiteY174" fmla="*/ 2240924 h 2556457"/>
              <a:gd name="connsiteX175" fmla="*/ 1809481 w 4037526"/>
              <a:gd name="connsiteY175" fmla="*/ 2260243 h 2556457"/>
              <a:gd name="connsiteX176" fmla="*/ 1783724 w 4037526"/>
              <a:gd name="connsiteY176" fmla="*/ 2298879 h 2556457"/>
              <a:gd name="connsiteX177" fmla="*/ 1751526 w 4037526"/>
              <a:gd name="connsiteY177" fmla="*/ 2337516 h 2556457"/>
              <a:gd name="connsiteX178" fmla="*/ 1745087 w 4037526"/>
              <a:gd name="connsiteY178" fmla="*/ 2363274 h 2556457"/>
              <a:gd name="connsiteX179" fmla="*/ 1712890 w 4037526"/>
              <a:gd name="connsiteY179" fmla="*/ 2401910 h 2556457"/>
              <a:gd name="connsiteX180" fmla="*/ 1706450 w 4037526"/>
              <a:gd name="connsiteY180" fmla="*/ 2421229 h 2556457"/>
              <a:gd name="connsiteX181" fmla="*/ 1687132 w 4037526"/>
              <a:gd name="connsiteY181" fmla="*/ 2434107 h 2556457"/>
              <a:gd name="connsiteX182" fmla="*/ 1667814 w 4037526"/>
              <a:gd name="connsiteY182" fmla="*/ 2453426 h 2556457"/>
              <a:gd name="connsiteX183" fmla="*/ 1661374 w 4037526"/>
              <a:gd name="connsiteY183" fmla="*/ 2472744 h 2556457"/>
              <a:gd name="connsiteX184" fmla="*/ 1603419 w 4037526"/>
              <a:gd name="connsiteY184" fmla="*/ 2504941 h 2556457"/>
              <a:gd name="connsiteX185" fmla="*/ 1577662 w 4037526"/>
              <a:gd name="connsiteY185" fmla="*/ 2511381 h 2556457"/>
              <a:gd name="connsiteX186" fmla="*/ 1545464 w 4037526"/>
              <a:gd name="connsiteY186" fmla="*/ 2524260 h 2556457"/>
              <a:gd name="connsiteX187" fmla="*/ 1513267 w 4037526"/>
              <a:gd name="connsiteY187" fmla="*/ 2530699 h 2556457"/>
              <a:gd name="connsiteX188" fmla="*/ 1442433 w 4037526"/>
              <a:gd name="connsiteY188" fmla="*/ 2550017 h 2556457"/>
              <a:gd name="connsiteX189" fmla="*/ 1397357 w 4037526"/>
              <a:gd name="connsiteY189" fmla="*/ 2556457 h 2556457"/>
              <a:gd name="connsiteX190" fmla="*/ 1236372 w 4037526"/>
              <a:gd name="connsiteY190" fmla="*/ 2543578 h 2556457"/>
              <a:gd name="connsiteX191" fmla="*/ 933718 w 4037526"/>
              <a:gd name="connsiteY191" fmla="*/ 2524260 h 2556457"/>
              <a:gd name="connsiteX192" fmla="*/ 927279 w 4037526"/>
              <a:gd name="connsiteY192" fmla="*/ 2504941 h 2556457"/>
              <a:gd name="connsiteX193" fmla="*/ 940157 w 4037526"/>
              <a:gd name="connsiteY193" fmla="*/ 2395471 h 2556457"/>
              <a:gd name="connsiteX194" fmla="*/ 953036 w 4037526"/>
              <a:gd name="connsiteY194" fmla="*/ 2356834 h 2556457"/>
              <a:gd name="connsiteX195" fmla="*/ 940157 w 4037526"/>
              <a:gd name="connsiteY195" fmla="*/ 2331076 h 2556457"/>
              <a:gd name="connsiteX196" fmla="*/ 856445 w 4037526"/>
              <a:gd name="connsiteY196" fmla="*/ 2298879 h 2556457"/>
              <a:gd name="connsiteX197" fmla="*/ 837126 w 4037526"/>
              <a:gd name="connsiteY197" fmla="*/ 2286000 h 2556457"/>
              <a:gd name="connsiteX198" fmla="*/ 792050 w 4037526"/>
              <a:gd name="connsiteY198" fmla="*/ 2273122 h 2556457"/>
              <a:gd name="connsiteX199" fmla="*/ 772732 w 4037526"/>
              <a:gd name="connsiteY199" fmla="*/ 2260243 h 2556457"/>
              <a:gd name="connsiteX200" fmla="*/ 759853 w 4037526"/>
              <a:gd name="connsiteY200" fmla="*/ 2240924 h 2556457"/>
              <a:gd name="connsiteX201" fmla="*/ 740535 w 4037526"/>
              <a:gd name="connsiteY201" fmla="*/ 2234485 h 2556457"/>
              <a:gd name="connsiteX202" fmla="*/ 714777 w 4037526"/>
              <a:gd name="connsiteY202" fmla="*/ 2202288 h 2556457"/>
              <a:gd name="connsiteX203" fmla="*/ 669701 w 4037526"/>
              <a:gd name="connsiteY203" fmla="*/ 2137893 h 2556457"/>
              <a:gd name="connsiteX204" fmla="*/ 656822 w 4037526"/>
              <a:gd name="connsiteY204" fmla="*/ 2118575 h 2556457"/>
              <a:gd name="connsiteX205" fmla="*/ 637504 w 4037526"/>
              <a:gd name="connsiteY205" fmla="*/ 2105696 h 2556457"/>
              <a:gd name="connsiteX206" fmla="*/ 624625 w 4037526"/>
              <a:gd name="connsiteY206" fmla="*/ 2079938 h 2556457"/>
              <a:gd name="connsiteX207" fmla="*/ 585988 w 4037526"/>
              <a:gd name="connsiteY207" fmla="*/ 2047741 h 2556457"/>
              <a:gd name="connsiteX208" fmla="*/ 579549 w 4037526"/>
              <a:gd name="connsiteY208" fmla="*/ 2028423 h 2556457"/>
              <a:gd name="connsiteX209" fmla="*/ 540912 w 4037526"/>
              <a:gd name="connsiteY209" fmla="*/ 1996226 h 2556457"/>
              <a:gd name="connsiteX210" fmla="*/ 528033 w 4037526"/>
              <a:gd name="connsiteY210" fmla="*/ 1976907 h 2556457"/>
              <a:gd name="connsiteX211" fmla="*/ 508715 w 4037526"/>
              <a:gd name="connsiteY211" fmla="*/ 1964029 h 2556457"/>
              <a:gd name="connsiteX212" fmla="*/ 482957 w 4037526"/>
              <a:gd name="connsiteY212" fmla="*/ 1944710 h 2556457"/>
              <a:gd name="connsiteX213" fmla="*/ 425002 w 4037526"/>
              <a:gd name="connsiteY213" fmla="*/ 1893195 h 2556457"/>
              <a:gd name="connsiteX214" fmla="*/ 412124 w 4037526"/>
              <a:gd name="connsiteY214" fmla="*/ 1873876 h 2556457"/>
              <a:gd name="connsiteX215" fmla="*/ 373487 w 4037526"/>
              <a:gd name="connsiteY215" fmla="*/ 1854558 h 2556457"/>
              <a:gd name="connsiteX216" fmla="*/ 354169 w 4037526"/>
              <a:gd name="connsiteY216" fmla="*/ 1828800 h 2556457"/>
              <a:gd name="connsiteX217" fmla="*/ 315532 w 4037526"/>
              <a:gd name="connsiteY217" fmla="*/ 1803043 h 2556457"/>
              <a:gd name="connsiteX218" fmla="*/ 302653 w 4037526"/>
              <a:gd name="connsiteY218" fmla="*/ 1777285 h 2556457"/>
              <a:gd name="connsiteX219" fmla="*/ 283335 w 4037526"/>
              <a:gd name="connsiteY219" fmla="*/ 1764406 h 2556457"/>
              <a:gd name="connsiteX220" fmla="*/ 264017 w 4037526"/>
              <a:gd name="connsiteY220" fmla="*/ 1745088 h 2556457"/>
              <a:gd name="connsiteX221" fmla="*/ 251138 w 4037526"/>
              <a:gd name="connsiteY221" fmla="*/ 1712891 h 2556457"/>
              <a:gd name="connsiteX222" fmla="*/ 225380 w 4037526"/>
              <a:gd name="connsiteY222" fmla="*/ 1700012 h 2556457"/>
              <a:gd name="connsiteX223" fmla="*/ 212501 w 4037526"/>
              <a:gd name="connsiteY223" fmla="*/ 1661375 h 2556457"/>
              <a:gd name="connsiteX224" fmla="*/ 154546 w 4037526"/>
              <a:gd name="connsiteY224" fmla="*/ 1609860 h 2556457"/>
              <a:gd name="connsiteX225" fmla="*/ 122349 w 4037526"/>
              <a:gd name="connsiteY225" fmla="*/ 1577662 h 2556457"/>
              <a:gd name="connsiteX226" fmla="*/ 109470 w 4037526"/>
              <a:gd name="connsiteY226" fmla="*/ 1558344 h 2556457"/>
              <a:gd name="connsiteX227" fmla="*/ 77273 w 4037526"/>
              <a:gd name="connsiteY227" fmla="*/ 1513268 h 2556457"/>
              <a:gd name="connsiteX228" fmla="*/ 57955 w 4037526"/>
              <a:gd name="connsiteY228" fmla="*/ 1506829 h 2556457"/>
              <a:gd name="connsiteX229" fmla="*/ 0 w 4037526"/>
              <a:gd name="connsiteY229" fmla="*/ 1487510 h 2556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Lst>
            <a:rect l="l" t="t" r="r" b="b"/>
            <a:pathLst>
              <a:path w="4037526" h="2556457">
                <a:moveTo>
                  <a:pt x="0" y="1487510"/>
                </a:moveTo>
                <a:cubicBezTo>
                  <a:pt x="4293" y="1476778"/>
                  <a:pt x="7710" y="1465652"/>
                  <a:pt x="12879" y="1455313"/>
                </a:cubicBezTo>
                <a:cubicBezTo>
                  <a:pt x="16340" y="1448391"/>
                  <a:pt x="22296" y="1442917"/>
                  <a:pt x="25757" y="1435995"/>
                </a:cubicBezTo>
                <a:cubicBezTo>
                  <a:pt x="52412" y="1382683"/>
                  <a:pt x="8174" y="1452710"/>
                  <a:pt x="45076" y="1397358"/>
                </a:cubicBezTo>
                <a:cubicBezTo>
                  <a:pt x="47222" y="1388772"/>
                  <a:pt x="48029" y="1379735"/>
                  <a:pt x="51515" y="1371600"/>
                </a:cubicBezTo>
                <a:cubicBezTo>
                  <a:pt x="78197" y="1309342"/>
                  <a:pt x="52347" y="1400474"/>
                  <a:pt x="70833" y="1326524"/>
                </a:cubicBezTo>
                <a:cubicBezTo>
                  <a:pt x="68687" y="1305059"/>
                  <a:pt x="70828" y="1282720"/>
                  <a:pt x="64394" y="1262130"/>
                </a:cubicBezTo>
                <a:cubicBezTo>
                  <a:pt x="59777" y="1247356"/>
                  <a:pt x="38636" y="1223493"/>
                  <a:pt x="38636" y="1223493"/>
                </a:cubicBezTo>
                <a:cubicBezTo>
                  <a:pt x="40783" y="1210614"/>
                  <a:pt x="39237" y="1196535"/>
                  <a:pt x="45076" y="1184857"/>
                </a:cubicBezTo>
                <a:cubicBezTo>
                  <a:pt x="51227" y="1172555"/>
                  <a:pt x="73554" y="1170617"/>
                  <a:pt x="83712" y="1165538"/>
                </a:cubicBezTo>
                <a:cubicBezTo>
                  <a:pt x="90634" y="1162077"/>
                  <a:pt x="95784" y="1155377"/>
                  <a:pt x="103031" y="1152660"/>
                </a:cubicBezTo>
                <a:cubicBezTo>
                  <a:pt x="113279" y="1148817"/>
                  <a:pt x="124544" y="1148594"/>
                  <a:pt x="135228" y="1146220"/>
                </a:cubicBezTo>
                <a:cubicBezTo>
                  <a:pt x="159494" y="1140828"/>
                  <a:pt x="158785" y="1140515"/>
                  <a:pt x="180304" y="1133341"/>
                </a:cubicBezTo>
                <a:cubicBezTo>
                  <a:pt x="195615" y="1087406"/>
                  <a:pt x="173904" y="1142942"/>
                  <a:pt x="206062" y="1094705"/>
                </a:cubicBezTo>
                <a:cubicBezTo>
                  <a:pt x="209827" y="1089057"/>
                  <a:pt x="209827" y="1081625"/>
                  <a:pt x="212501" y="1075386"/>
                </a:cubicBezTo>
                <a:cubicBezTo>
                  <a:pt x="216282" y="1066563"/>
                  <a:pt x="221599" y="1058452"/>
                  <a:pt x="225380" y="1049629"/>
                </a:cubicBezTo>
                <a:cubicBezTo>
                  <a:pt x="233237" y="1031296"/>
                  <a:pt x="229227" y="1026462"/>
                  <a:pt x="244698" y="1010992"/>
                </a:cubicBezTo>
                <a:cubicBezTo>
                  <a:pt x="250171" y="1005519"/>
                  <a:pt x="257577" y="1002406"/>
                  <a:pt x="264017" y="998113"/>
                </a:cubicBezTo>
                <a:cubicBezTo>
                  <a:pt x="266163" y="991674"/>
                  <a:pt x="267421" y="984866"/>
                  <a:pt x="270456" y="978795"/>
                </a:cubicBezTo>
                <a:cubicBezTo>
                  <a:pt x="273917" y="971873"/>
                  <a:pt x="282480" y="967168"/>
                  <a:pt x="283335" y="959476"/>
                </a:cubicBezTo>
                <a:cubicBezTo>
                  <a:pt x="284777" y="946499"/>
                  <a:pt x="279042" y="933719"/>
                  <a:pt x="276895" y="920840"/>
                </a:cubicBezTo>
                <a:cubicBezTo>
                  <a:pt x="280918" y="880618"/>
                  <a:pt x="280884" y="859808"/>
                  <a:pt x="289774" y="824248"/>
                </a:cubicBezTo>
                <a:cubicBezTo>
                  <a:pt x="293265" y="810283"/>
                  <a:pt x="298601" y="796104"/>
                  <a:pt x="309093" y="785612"/>
                </a:cubicBezTo>
                <a:cubicBezTo>
                  <a:pt x="314565" y="780140"/>
                  <a:pt x="321972" y="777026"/>
                  <a:pt x="328411" y="772733"/>
                </a:cubicBezTo>
                <a:cubicBezTo>
                  <a:pt x="335635" y="751059"/>
                  <a:pt x="334997" y="749939"/>
                  <a:pt x="347729" y="727657"/>
                </a:cubicBezTo>
                <a:cubicBezTo>
                  <a:pt x="351569" y="720937"/>
                  <a:pt x="357147" y="715260"/>
                  <a:pt x="360608" y="708338"/>
                </a:cubicBezTo>
                <a:cubicBezTo>
                  <a:pt x="367210" y="695134"/>
                  <a:pt x="371037" y="669075"/>
                  <a:pt x="373487" y="656823"/>
                </a:cubicBezTo>
                <a:cubicBezTo>
                  <a:pt x="371341" y="637505"/>
                  <a:pt x="374267" y="616915"/>
                  <a:pt x="367048" y="598868"/>
                </a:cubicBezTo>
                <a:cubicBezTo>
                  <a:pt x="364527" y="592566"/>
                  <a:pt x="351674" y="597953"/>
                  <a:pt x="347729" y="592429"/>
                </a:cubicBezTo>
                <a:cubicBezTo>
                  <a:pt x="339838" y="581382"/>
                  <a:pt x="339143" y="566671"/>
                  <a:pt x="334850" y="553792"/>
                </a:cubicBezTo>
                <a:cubicBezTo>
                  <a:pt x="332704" y="547353"/>
                  <a:pt x="332176" y="540122"/>
                  <a:pt x="328411" y="534474"/>
                </a:cubicBezTo>
                <a:lnTo>
                  <a:pt x="302653" y="495837"/>
                </a:lnTo>
                <a:cubicBezTo>
                  <a:pt x="313489" y="474164"/>
                  <a:pt x="314546" y="465264"/>
                  <a:pt x="334850" y="450761"/>
                </a:cubicBezTo>
                <a:cubicBezTo>
                  <a:pt x="342661" y="445181"/>
                  <a:pt x="352797" y="443462"/>
                  <a:pt x="360608" y="437882"/>
                </a:cubicBezTo>
                <a:cubicBezTo>
                  <a:pt x="368018" y="432589"/>
                  <a:pt x="372738" y="424155"/>
                  <a:pt x="379926" y="418564"/>
                </a:cubicBezTo>
                <a:cubicBezTo>
                  <a:pt x="392144" y="409061"/>
                  <a:pt x="405684" y="401392"/>
                  <a:pt x="418563" y="392806"/>
                </a:cubicBezTo>
                <a:lnTo>
                  <a:pt x="437881" y="379927"/>
                </a:lnTo>
                <a:cubicBezTo>
                  <a:pt x="474791" y="324563"/>
                  <a:pt x="425643" y="389718"/>
                  <a:pt x="470079" y="354169"/>
                </a:cubicBezTo>
                <a:cubicBezTo>
                  <a:pt x="476122" y="349334"/>
                  <a:pt x="478459" y="341148"/>
                  <a:pt x="482957" y="334851"/>
                </a:cubicBezTo>
                <a:cubicBezTo>
                  <a:pt x="504740" y="304355"/>
                  <a:pt x="494917" y="313998"/>
                  <a:pt x="521594" y="296215"/>
                </a:cubicBezTo>
                <a:cubicBezTo>
                  <a:pt x="525887" y="289775"/>
                  <a:pt x="531012" y="283818"/>
                  <a:pt x="534473" y="276896"/>
                </a:cubicBezTo>
                <a:cubicBezTo>
                  <a:pt x="537508" y="270825"/>
                  <a:pt x="537147" y="263226"/>
                  <a:pt x="540912" y="257578"/>
                </a:cubicBezTo>
                <a:cubicBezTo>
                  <a:pt x="550827" y="242706"/>
                  <a:pt x="565296" y="234883"/>
                  <a:pt x="579549" y="225381"/>
                </a:cubicBezTo>
                <a:cubicBezTo>
                  <a:pt x="600849" y="161474"/>
                  <a:pt x="565113" y="259091"/>
                  <a:pt x="605307" y="186744"/>
                </a:cubicBezTo>
                <a:cubicBezTo>
                  <a:pt x="632627" y="137570"/>
                  <a:pt x="599160" y="154449"/>
                  <a:pt x="637504" y="141668"/>
                </a:cubicBezTo>
                <a:cubicBezTo>
                  <a:pt x="686003" y="109335"/>
                  <a:pt x="624365" y="147299"/>
                  <a:pt x="682580" y="122350"/>
                </a:cubicBezTo>
                <a:cubicBezTo>
                  <a:pt x="712068" y="109712"/>
                  <a:pt x="693374" y="108715"/>
                  <a:pt x="721217" y="90153"/>
                </a:cubicBezTo>
                <a:cubicBezTo>
                  <a:pt x="726865" y="86388"/>
                  <a:pt x="734464" y="86749"/>
                  <a:pt x="740535" y="83713"/>
                </a:cubicBezTo>
                <a:cubicBezTo>
                  <a:pt x="790456" y="58751"/>
                  <a:pt x="730623" y="80576"/>
                  <a:pt x="779172" y="64395"/>
                </a:cubicBezTo>
                <a:cubicBezTo>
                  <a:pt x="785611" y="57955"/>
                  <a:pt x="790529" y="49499"/>
                  <a:pt x="798490" y="45076"/>
                </a:cubicBezTo>
                <a:cubicBezTo>
                  <a:pt x="810357" y="38483"/>
                  <a:pt x="823956" y="35491"/>
                  <a:pt x="837126" y="32198"/>
                </a:cubicBezTo>
                <a:cubicBezTo>
                  <a:pt x="845712" y="30051"/>
                  <a:pt x="854185" y="27389"/>
                  <a:pt x="862884" y="25758"/>
                </a:cubicBezTo>
                <a:cubicBezTo>
                  <a:pt x="888550" y="20946"/>
                  <a:pt x="915384" y="21137"/>
                  <a:pt x="940157" y="12879"/>
                </a:cubicBezTo>
                <a:lnTo>
                  <a:pt x="978794" y="0"/>
                </a:lnTo>
                <a:lnTo>
                  <a:pt x="1281448" y="6440"/>
                </a:lnTo>
                <a:cubicBezTo>
                  <a:pt x="1310845" y="7509"/>
                  <a:pt x="1388368" y="23024"/>
                  <a:pt x="1410236" y="25758"/>
                </a:cubicBezTo>
                <a:cubicBezTo>
                  <a:pt x="1426132" y="27745"/>
                  <a:pt x="1489070" y="35307"/>
                  <a:pt x="1506828" y="38637"/>
                </a:cubicBezTo>
                <a:cubicBezTo>
                  <a:pt x="1526279" y="42284"/>
                  <a:pt x="1545378" y="47635"/>
                  <a:pt x="1564783" y="51516"/>
                </a:cubicBezTo>
                <a:cubicBezTo>
                  <a:pt x="1613691" y="61298"/>
                  <a:pt x="1595957" y="55123"/>
                  <a:pt x="1648495" y="64395"/>
                </a:cubicBezTo>
                <a:cubicBezTo>
                  <a:pt x="1670052" y="68199"/>
                  <a:pt x="1691268" y="73860"/>
                  <a:pt x="1712890" y="77274"/>
                </a:cubicBezTo>
                <a:cubicBezTo>
                  <a:pt x="1755532" y="84007"/>
                  <a:pt x="1813564" y="86249"/>
                  <a:pt x="1854557" y="90153"/>
                </a:cubicBezTo>
                <a:cubicBezTo>
                  <a:pt x="1871785" y="91794"/>
                  <a:pt x="1888941" y="94145"/>
                  <a:pt x="1906073" y="96592"/>
                </a:cubicBezTo>
                <a:cubicBezTo>
                  <a:pt x="1918998" y="98438"/>
                  <a:pt x="1931988" y="100095"/>
                  <a:pt x="1944710" y="103031"/>
                </a:cubicBezTo>
                <a:cubicBezTo>
                  <a:pt x="1959936" y="106545"/>
                  <a:pt x="1974710" y="111798"/>
                  <a:pt x="1989786" y="115910"/>
                </a:cubicBezTo>
                <a:cubicBezTo>
                  <a:pt x="1998324" y="118239"/>
                  <a:pt x="2006771" y="121180"/>
                  <a:pt x="2015543" y="122350"/>
                </a:cubicBezTo>
                <a:cubicBezTo>
                  <a:pt x="2039044" y="125483"/>
                  <a:pt x="2062766" y="126643"/>
                  <a:pt x="2086377" y="128789"/>
                </a:cubicBezTo>
                <a:cubicBezTo>
                  <a:pt x="2137557" y="154379"/>
                  <a:pt x="2096364" y="137769"/>
                  <a:pt x="2189408" y="148107"/>
                </a:cubicBezTo>
                <a:cubicBezTo>
                  <a:pt x="2204778" y="149815"/>
                  <a:pt x="2243795" y="157462"/>
                  <a:pt x="2260242" y="160986"/>
                </a:cubicBezTo>
                <a:cubicBezTo>
                  <a:pt x="2279592" y="165132"/>
                  <a:pt x="2298998" y="169065"/>
                  <a:pt x="2318197" y="173865"/>
                </a:cubicBezTo>
                <a:cubicBezTo>
                  <a:pt x="2324782" y="175511"/>
                  <a:pt x="2330806" y="179273"/>
                  <a:pt x="2337515" y="180305"/>
                </a:cubicBezTo>
                <a:cubicBezTo>
                  <a:pt x="2372471" y="185683"/>
                  <a:pt x="2406312" y="184626"/>
                  <a:pt x="2440546" y="193184"/>
                </a:cubicBezTo>
                <a:cubicBezTo>
                  <a:pt x="2453716" y="196477"/>
                  <a:pt x="2465792" y="203830"/>
                  <a:pt x="2479183" y="206062"/>
                </a:cubicBezTo>
                <a:cubicBezTo>
                  <a:pt x="2504678" y="210311"/>
                  <a:pt x="2530767" y="209648"/>
                  <a:pt x="2556456" y="212502"/>
                </a:cubicBezTo>
                <a:cubicBezTo>
                  <a:pt x="2645052" y="222346"/>
                  <a:pt x="2541194" y="214353"/>
                  <a:pt x="2640169" y="231820"/>
                </a:cubicBezTo>
                <a:cubicBezTo>
                  <a:pt x="2661412" y="235569"/>
                  <a:pt x="2683098" y="236113"/>
                  <a:pt x="2704563" y="238260"/>
                </a:cubicBezTo>
                <a:cubicBezTo>
                  <a:pt x="2809019" y="264372"/>
                  <a:pt x="2660704" y="224228"/>
                  <a:pt x="2749639" y="257578"/>
                </a:cubicBezTo>
                <a:cubicBezTo>
                  <a:pt x="2757910" y="260680"/>
                  <a:pt x="2814856" y="269253"/>
                  <a:pt x="2820473" y="270457"/>
                </a:cubicBezTo>
                <a:cubicBezTo>
                  <a:pt x="2837780" y="274166"/>
                  <a:pt x="2854681" y="279627"/>
                  <a:pt x="2871988" y="283336"/>
                </a:cubicBezTo>
                <a:cubicBezTo>
                  <a:pt x="2908858" y="291237"/>
                  <a:pt x="2928820" y="290914"/>
                  <a:pt x="2968580" y="296215"/>
                </a:cubicBezTo>
                <a:cubicBezTo>
                  <a:pt x="2981522" y="297941"/>
                  <a:pt x="2994305" y="300717"/>
                  <a:pt x="3007217" y="302654"/>
                </a:cubicBezTo>
                <a:cubicBezTo>
                  <a:pt x="3037237" y="307157"/>
                  <a:pt x="3067213" y="312054"/>
                  <a:pt x="3097369" y="315533"/>
                </a:cubicBezTo>
                <a:cubicBezTo>
                  <a:pt x="3123046" y="318496"/>
                  <a:pt x="3148937" y="319266"/>
                  <a:pt x="3174642" y="321972"/>
                </a:cubicBezTo>
                <a:cubicBezTo>
                  <a:pt x="3243734" y="329245"/>
                  <a:pt x="3196098" y="324975"/>
                  <a:pt x="3245476" y="334851"/>
                </a:cubicBezTo>
                <a:cubicBezTo>
                  <a:pt x="3258279" y="337412"/>
                  <a:pt x="3271367" y="338459"/>
                  <a:pt x="3284112" y="341291"/>
                </a:cubicBezTo>
                <a:cubicBezTo>
                  <a:pt x="3290738" y="342764"/>
                  <a:pt x="3296846" y="346084"/>
                  <a:pt x="3303431" y="347730"/>
                </a:cubicBezTo>
                <a:cubicBezTo>
                  <a:pt x="3314049" y="350384"/>
                  <a:pt x="3324896" y="352023"/>
                  <a:pt x="3335628" y="354169"/>
                </a:cubicBezTo>
                <a:cubicBezTo>
                  <a:pt x="3346360" y="358462"/>
                  <a:pt x="3356777" y="363649"/>
                  <a:pt x="3367825" y="367048"/>
                </a:cubicBezTo>
                <a:cubicBezTo>
                  <a:pt x="3384743" y="372253"/>
                  <a:pt x="3402169" y="375634"/>
                  <a:pt x="3419341" y="379927"/>
                </a:cubicBezTo>
                <a:cubicBezTo>
                  <a:pt x="3427927" y="382074"/>
                  <a:pt x="3436702" y="383569"/>
                  <a:pt x="3445098" y="386367"/>
                </a:cubicBezTo>
                <a:lnTo>
                  <a:pt x="3464417" y="392806"/>
                </a:lnTo>
                <a:cubicBezTo>
                  <a:pt x="3470856" y="397099"/>
                  <a:pt x="3476813" y="402224"/>
                  <a:pt x="3483735" y="405685"/>
                </a:cubicBezTo>
                <a:cubicBezTo>
                  <a:pt x="3499362" y="413498"/>
                  <a:pt x="3519092" y="414157"/>
                  <a:pt x="3535250" y="418564"/>
                </a:cubicBezTo>
                <a:cubicBezTo>
                  <a:pt x="3548347" y="422136"/>
                  <a:pt x="3561008" y="427150"/>
                  <a:pt x="3573887" y="431443"/>
                </a:cubicBezTo>
                <a:lnTo>
                  <a:pt x="3593205" y="437882"/>
                </a:lnTo>
                <a:cubicBezTo>
                  <a:pt x="3622616" y="457489"/>
                  <a:pt x="3601896" y="446804"/>
                  <a:pt x="3638281" y="457200"/>
                </a:cubicBezTo>
                <a:cubicBezTo>
                  <a:pt x="3644808" y="459065"/>
                  <a:pt x="3651073" y="461775"/>
                  <a:pt x="3657600" y="463640"/>
                </a:cubicBezTo>
                <a:cubicBezTo>
                  <a:pt x="3666109" y="466071"/>
                  <a:pt x="3674848" y="467648"/>
                  <a:pt x="3683357" y="470079"/>
                </a:cubicBezTo>
                <a:cubicBezTo>
                  <a:pt x="3689884" y="471944"/>
                  <a:pt x="3696050" y="475046"/>
                  <a:pt x="3702676" y="476519"/>
                </a:cubicBezTo>
                <a:cubicBezTo>
                  <a:pt x="3715421" y="479351"/>
                  <a:pt x="3728433" y="480812"/>
                  <a:pt x="3741312" y="482958"/>
                </a:cubicBezTo>
                <a:cubicBezTo>
                  <a:pt x="3749898" y="487251"/>
                  <a:pt x="3757963" y="492801"/>
                  <a:pt x="3767070" y="495837"/>
                </a:cubicBezTo>
                <a:cubicBezTo>
                  <a:pt x="3775659" y="498700"/>
                  <a:pt x="3844817" y="513325"/>
                  <a:pt x="3857222" y="521595"/>
                </a:cubicBezTo>
                <a:lnTo>
                  <a:pt x="3876541" y="534474"/>
                </a:lnTo>
                <a:cubicBezTo>
                  <a:pt x="3905343" y="577679"/>
                  <a:pt x="3871413" y="535347"/>
                  <a:pt x="3908738" y="560231"/>
                </a:cubicBezTo>
                <a:cubicBezTo>
                  <a:pt x="3929763" y="574248"/>
                  <a:pt x="3929523" y="587457"/>
                  <a:pt x="3947374" y="605307"/>
                </a:cubicBezTo>
                <a:cubicBezTo>
                  <a:pt x="3952847" y="610780"/>
                  <a:pt x="3960253" y="613893"/>
                  <a:pt x="3966693" y="618186"/>
                </a:cubicBezTo>
                <a:cubicBezTo>
                  <a:pt x="4003607" y="673558"/>
                  <a:pt x="3959348" y="603497"/>
                  <a:pt x="3986011" y="656823"/>
                </a:cubicBezTo>
                <a:cubicBezTo>
                  <a:pt x="3989472" y="663745"/>
                  <a:pt x="3994597" y="669702"/>
                  <a:pt x="3998890" y="676141"/>
                </a:cubicBezTo>
                <a:cubicBezTo>
                  <a:pt x="4001036" y="682581"/>
                  <a:pt x="4002293" y="689389"/>
                  <a:pt x="4005329" y="695460"/>
                </a:cubicBezTo>
                <a:cubicBezTo>
                  <a:pt x="4008790" y="702382"/>
                  <a:pt x="4016331" y="707270"/>
                  <a:pt x="4018208" y="714778"/>
                </a:cubicBezTo>
                <a:cubicBezTo>
                  <a:pt x="4022922" y="733635"/>
                  <a:pt x="4022237" y="753446"/>
                  <a:pt x="4024648" y="772733"/>
                </a:cubicBezTo>
                <a:cubicBezTo>
                  <a:pt x="4026531" y="787794"/>
                  <a:pt x="4029205" y="802748"/>
                  <a:pt x="4031087" y="817809"/>
                </a:cubicBezTo>
                <a:cubicBezTo>
                  <a:pt x="4033498" y="837096"/>
                  <a:pt x="4035380" y="856446"/>
                  <a:pt x="4037526" y="875764"/>
                </a:cubicBezTo>
                <a:cubicBezTo>
                  <a:pt x="4035380" y="948744"/>
                  <a:pt x="4036987" y="1021932"/>
                  <a:pt x="4031087" y="1094705"/>
                </a:cubicBezTo>
                <a:cubicBezTo>
                  <a:pt x="4030462" y="1102419"/>
                  <a:pt x="4022310" y="1107460"/>
                  <a:pt x="4018208" y="1114023"/>
                </a:cubicBezTo>
                <a:cubicBezTo>
                  <a:pt x="4011575" y="1124636"/>
                  <a:pt x="4005832" y="1135806"/>
                  <a:pt x="3998890" y="1146220"/>
                </a:cubicBezTo>
                <a:cubicBezTo>
                  <a:pt x="3992937" y="1155150"/>
                  <a:pt x="3987161" y="1164389"/>
                  <a:pt x="3979572" y="1171978"/>
                </a:cubicBezTo>
                <a:cubicBezTo>
                  <a:pt x="3965068" y="1186482"/>
                  <a:pt x="3911115" y="1217615"/>
                  <a:pt x="3902298" y="1223493"/>
                </a:cubicBezTo>
                <a:cubicBezTo>
                  <a:pt x="3895859" y="1227786"/>
                  <a:pt x="3889902" y="1232911"/>
                  <a:pt x="3882980" y="1236372"/>
                </a:cubicBezTo>
                <a:cubicBezTo>
                  <a:pt x="3839158" y="1258284"/>
                  <a:pt x="3891509" y="1222188"/>
                  <a:pt x="3837904" y="1255691"/>
                </a:cubicBezTo>
                <a:cubicBezTo>
                  <a:pt x="3781786" y="1290764"/>
                  <a:pt x="3835528" y="1258066"/>
                  <a:pt x="3799267" y="1294327"/>
                </a:cubicBezTo>
                <a:cubicBezTo>
                  <a:pt x="3791678" y="1301916"/>
                  <a:pt x="3782302" y="1307491"/>
                  <a:pt x="3773510" y="1313645"/>
                </a:cubicBezTo>
                <a:cubicBezTo>
                  <a:pt x="3713088" y="1355940"/>
                  <a:pt x="3757274" y="1325527"/>
                  <a:pt x="3709115" y="1352282"/>
                </a:cubicBezTo>
                <a:cubicBezTo>
                  <a:pt x="3698174" y="1358360"/>
                  <a:pt x="3687531" y="1364967"/>
                  <a:pt x="3676918" y="1371600"/>
                </a:cubicBezTo>
                <a:cubicBezTo>
                  <a:pt x="3670355" y="1375702"/>
                  <a:pt x="3664672" y="1381336"/>
                  <a:pt x="3657600" y="1384479"/>
                </a:cubicBezTo>
                <a:cubicBezTo>
                  <a:pt x="3645194" y="1389993"/>
                  <a:pt x="3631568" y="1392316"/>
                  <a:pt x="3618963" y="1397358"/>
                </a:cubicBezTo>
                <a:cubicBezTo>
                  <a:pt x="3610050" y="1400923"/>
                  <a:pt x="3601977" y="1406338"/>
                  <a:pt x="3593205" y="1410237"/>
                </a:cubicBezTo>
                <a:cubicBezTo>
                  <a:pt x="3582642" y="1414932"/>
                  <a:pt x="3572056" y="1419717"/>
                  <a:pt x="3561008" y="1423116"/>
                </a:cubicBezTo>
                <a:cubicBezTo>
                  <a:pt x="3544091" y="1428321"/>
                  <a:pt x="3509493" y="1435995"/>
                  <a:pt x="3509493" y="1435995"/>
                </a:cubicBezTo>
                <a:cubicBezTo>
                  <a:pt x="3503053" y="1442434"/>
                  <a:pt x="3498135" y="1450890"/>
                  <a:pt x="3490174" y="1455313"/>
                </a:cubicBezTo>
                <a:cubicBezTo>
                  <a:pt x="3471789" y="1465527"/>
                  <a:pt x="3440151" y="1470469"/>
                  <a:pt x="3419341" y="1474631"/>
                </a:cubicBezTo>
                <a:cubicBezTo>
                  <a:pt x="3359239" y="1472485"/>
                  <a:pt x="3299176" y="1468192"/>
                  <a:pt x="3239036" y="1468192"/>
                </a:cubicBezTo>
                <a:cubicBezTo>
                  <a:pt x="3104347" y="1468192"/>
                  <a:pt x="3135034" y="1459928"/>
                  <a:pt x="3071611" y="1481071"/>
                </a:cubicBezTo>
                <a:cubicBezTo>
                  <a:pt x="3027502" y="1525179"/>
                  <a:pt x="3048128" y="1509604"/>
                  <a:pt x="3013656" y="1532586"/>
                </a:cubicBezTo>
                <a:cubicBezTo>
                  <a:pt x="2961882" y="1610248"/>
                  <a:pt x="3016098" y="1534395"/>
                  <a:pt x="2955701" y="1603420"/>
                </a:cubicBezTo>
                <a:cubicBezTo>
                  <a:pt x="2925650" y="1637763"/>
                  <a:pt x="2962140" y="1609859"/>
                  <a:pt x="2923504" y="1635617"/>
                </a:cubicBezTo>
                <a:cubicBezTo>
                  <a:pt x="2919211" y="1642057"/>
                  <a:pt x="2916450" y="1649840"/>
                  <a:pt x="2910625" y="1654936"/>
                </a:cubicBezTo>
                <a:cubicBezTo>
                  <a:pt x="2883376" y="1678779"/>
                  <a:pt x="2879202" y="1678288"/>
                  <a:pt x="2852670" y="1687133"/>
                </a:cubicBezTo>
                <a:cubicBezTo>
                  <a:pt x="2848377" y="1693572"/>
                  <a:pt x="2845834" y="1701616"/>
                  <a:pt x="2839791" y="1706451"/>
                </a:cubicBezTo>
                <a:cubicBezTo>
                  <a:pt x="2831446" y="1713127"/>
                  <a:pt x="2782236" y="1719263"/>
                  <a:pt x="2781836" y="1719330"/>
                </a:cubicBezTo>
                <a:cubicBezTo>
                  <a:pt x="2751785" y="1717184"/>
                  <a:pt x="2721353" y="1718127"/>
                  <a:pt x="2691684" y="1712891"/>
                </a:cubicBezTo>
                <a:cubicBezTo>
                  <a:pt x="2684063" y="1711546"/>
                  <a:pt x="2679479" y="1703061"/>
                  <a:pt x="2672366" y="1700012"/>
                </a:cubicBezTo>
                <a:cubicBezTo>
                  <a:pt x="2664231" y="1696526"/>
                  <a:pt x="2655194" y="1695719"/>
                  <a:pt x="2646608" y="1693572"/>
                </a:cubicBezTo>
                <a:cubicBezTo>
                  <a:pt x="2598109" y="1661239"/>
                  <a:pt x="2659747" y="1699203"/>
                  <a:pt x="2601532" y="1674254"/>
                </a:cubicBezTo>
                <a:cubicBezTo>
                  <a:pt x="2594419" y="1671205"/>
                  <a:pt x="2588933" y="1665215"/>
                  <a:pt x="2582214" y="1661375"/>
                </a:cubicBezTo>
                <a:cubicBezTo>
                  <a:pt x="2525024" y="1628695"/>
                  <a:pt x="2584203" y="1666994"/>
                  <a:pt x="2537138" y="1635617"/>
                </a:cubicBezTo>
                <a:cubicBezTo>
                  <a:pt x="2532845" y="1627031"/>
                  <a:pt x="2530404" y="1617234"/>
                  <a:pt x="2524259" y="1609860"/>
                </a:cubicBezTo>
                <a:cubicBezTo>
                  <a:pt x="2519304" y="1603915"/>
                  <a:pt x="2509776" y="1603024"/>
                  <a:pt x="2504941" y="1596981"/>
                </a:cubicBezTo>
                <a:cubicBezTo>
                  <a:pt x="2500701" y="1591680"/>
                  <a:pt x="2501869" y="1583556"/>
                  <a:pt x="2498501" y="1577662"/>
                </a:cubicBezTo>
                <a:cubicBezTo>
                  <a:pt x="2480962" y="1546969"/>
                  <a:pt x="2480625" y="1557500"/>
                  <a:pt x="2459864" y="1532586"/>
                </a:cubicBezTo>
                <a:cubicBezTo>
                  <a:pt x="2454910" y="1526641"/>
                  <a:pt x="2452810" y="1518364"/>
                  <a:pt x="2446986" y="1513268"/>
                </a:cubicBezTo>
                <a:cubicBezTo>
                  <a:pt x="2435337" y="1503075"/>
                  <a:pt x="2408349" y="1487510"/>
                  <a:pt x="2408349" y="1487510"/>
                </a:cubicBezTo>
                <a:cubicBezTo>
                  <a:pt x="2382591" y="1489657"/>
                  <a:pt x="2356571" y="1489701"/>
                  <a:pt x="2331076" y="1493950"/>
                </a:cubicBezTo>
                <a:cubicBezTo>
                  <a:pt x="2317685" y="1496182"/>
                  <a:pt x="2292439" y="1506829"/>
                  <a:pt x="2292439" y="1506829"/>
                </a:cubicBezTo>
                <a:cubicBezTo>
                  <a:pt x="2279560" y="1519708"/>
                  <a:pt x="2263904" y="1530310"/>
                  <a:pt x="2253802" y="1545465"/>
                </a:cubicBezTo>
                <a:cubicBezTo>
                  <a:pt x="2235873" y="1572362"/>
                  <a:pt x="2246397" y="1559312"/>
                  <a:pt x="2221605" y="1584102"/>
                </a:cubicBezTo>
                <a:cubicBezTo>
                  <a:pt x="2209799" y="1619521"/>
                  <a:pt x="2222260" y="1587786"/>
                  <a:pt x="2202287" y="1622738"/>
                </a:cubicBezTo>
                <a:cubicBezTo>
                  <a:pt x="2169602" y="1679937"/>
                  <a:pt x="2207911" y="1620741"/>
                  <a:pt x="2176529" y="1667815"/>
                </a:cubicBezTo>
                <a:cubicBezTo>
                  <a:pt x="2162911" y="1722288"/>
                  <a:pt x="2181462" y="1666856"/>
                  <a:pt x="2150772" y="1712891"/>
                </a:cubicBezTo>
                <a:cubicBezTo>
                  <a:pt x="2147007" y="1718539"/>
                  <a:pt x="2147368" y="1726138"/>
                  <a:pt x="2144332" y="1732209"/>
                </a:cubicBezTo>
                <a:cubicBezTo>
                  <a:pt x="2133599" y="1753673"/>
                  <a:pt x="2131453" y="1751527"/>
                  <a:pt x="2112135" y="1764406"/>
                </a:cubicBezTo>
                <a:cubicBezTo>
                  <a:pt x="2102403" y="1803330"/>
                  <a:pt x="2108492" y="1781774"/>
                  <a:pt x="2092817" y="1828800"/>
                </a:cubicBezTo>
                <a:lnTo>
                  <a:pt x="2086377" y="1848119"/>
                </a:lnTo>
                <a:cubicBezTo>
                  <a:pt x="2083903" y="1862962"/>
                  <a:pt x="2081425" y="1890220"/>
                  <a:pt x="2073498" y="1906074"/>
                </a:cubicBezTo>
                <a:cubicBezTo>
                  <a:pt x="2070037" y="1912996"/>
                  <a:pt x="2065761" y="1919608"/>
                  <a:pt x="2060619" y="1925392"/>
                </a:cubicBezTo>
                <a:cubicBezTo>
                  <a:pt x="2048519" y="1939005"/>
                  <a:pt x="2034862" y="1951150"/>
                  <a:pt x="2021983" y="1964029"/>
                </a:cubicBezTo>
                <a:lnTo>
                  <a:pt x="2002664" y="1983347"/>
                </a:lnTo>
                <a:lnTo>
                  <a:pt x="1976907" y="2009105"/>
                </a:lnTo>
                <a:cubicBezTo>
                  <a:pt x="1962855" y="2051255"/>
                  <a:pt x="1982371" y="2009884"/>
                  <a:pt x="1951149" y="2034862"/>
                </a:cubicBezTo>
                <a:cubicBezTo>
                  <a:pt x="1945106" y="2039697"/>
                  <a:pt x="1943743" y="2048708"/>
                  <a:pt x="1938270" y="2054181"/>
                </a:cubicBezTo>
                <a:cubicBezTo>
                  <a:pt x="1932798" y="2059654"/>
                  <a:pt x="1925391" y="2062767"/>
                  <a:pt x="1918952" y="2067060"/>
                </a:cubicBezTo>
                <a:cubicBezTo>
                  <a:pt x="1910366" y="2079939"/>
                  <a:pt x="1898089" y="2091012"/>
                  <a:pt x="1893194" y="2105696"/>
                </a:cubicBezTo>
                <a:cubicBezTo>
                  <a:pt x="1888901" y="2118575"/>
                  <a:pt x="1887846" y="2133037"/>
                  <a:pt x="1880315" y="2144333"/>
                </a:cubicBezTo>
                <a:lnTo>
                  <a:pt x="1854557" y="2182969"/>
                </a:lnTo>
                <a:cubicBezTo>
                  <a:pt x="1849631" y="2202675"/>
                  <a:pt x="1850063" y="2213221"/>
                  <a:pt x="1835239" y="2228045"/>
                </a:cubicBezTo>
                <a:cubicBezTo>
                  <a:pt x="1829767" y="2233517"/>
                  <a:pt x="1822360" y="2236631"/>
                  <a:pt x="1815921" y="2240924"/>
                </a:cubicBezTo>
                <a:cubicBezTo>
                  <a:pt x="1813774" y="2247364"/>
                  <a:pt x="1812778" y="2254309"/>
                  <a:pt x="1809481" y="2260243"/>
                </a:cubicBezTo>
                <a:cubicBezTo>
                  <a:pt x="1801964" y="2273773"/>
                  <a:pt x="1794669" y="2287934"/>
                  <a:pt x="1783724" y="2298879"/>
                </a:cubicBezTo>
                <a:cubicBezTo>
                  <a:pt x="1758933" y="2323670"/>
                  <a:pt x="1769457" y="2310621"/>
                  <a:pt x="1751526" y="2337516"/>
                </a:cubicBezTo>
                <a:cubicBezTo>
                  <a:pt x="1749380" y="2346102"/>
                  <a:pt x="1748573" y="2355139"/>
                  <a:pt x="1745087" y="2363274"/>
                </a:cubicBezTo>
                <a:cubicBezTo>
                  <a:pt x="1738364" y="2378962"/>
                  <a:pt x="1724493" y="2390307"/>
                  <a:pt x="1712890" y="2401910"/>
                </a:cubicBezTo>
                <a:cubicBezTo>
                  <a:pt x="1710743" y="2408350"/>
                  <a:pt x="1710690" y="2415928"/>
                  <a:pt x="1706450" y="2421229"/>
                </a:cubicBezTo>
                <a:cubicBezTo>
                  <a:pt x="1701615" y="2427272"/>
                  <a:pt x="1693077" y="2429153"/>
                  <a:pt x="1687132" y="2434107"/>
                </a:cubicBezTo>
                <a:cubicBezTo>
                  <a:pt x="1680136" y="2439937"/>
                  <a:pt x="1674253" y="2446986"/>
                  <a:pt x="1667814" y="2453426"/>
                </a:cubicBezTo>
                <a:cubicBezTo>
                  <a:pt x="1665667" y="2459865"/>
                  <a:pt x="1666174" y="2467944"/>
                  <a:pt x="1661374" y="2472744"/>
                </a:cubicBezTo>
                <a:cubicBezTo>
                  <a:pt x="1642920" y="2491198"/>
                  <a:pt x="1626095" y="2498462"/>
                  <a:pt x="1603419" y="2504941"/>
                </a:cubicBezTo>
                <a:cubicBezTo>
                  <a:pt x="1594910" y="2507372"/>
                  <a:pt x="1586058" y="2508582"/>
                  <a:pt x="1577662" y="2511381"/>
                </a:cubicBezTo>
                <a:cubicBezTo>
                  <a:pt x="1566696" y="2515037"/>
                  <a:pt x="1556536" y="2520939"/>
                  <a:pt x="1545464" y="2524260"/>
                </a:cubicBezTo>
                <a:cubicBezTo>
                  <a:pt x="1534981" y="2527405"/>
                  <a:pt x="1523885" y="2528045"/>
                  <a:pt x="1513267" y="2530699"/>
                </a:cubicBezTo>
                <a:cubicBezTo>
                  <a:pt x="1471348" y="2541178"/>
                  <a:pt x="1515682" y="2539552"/>
                  <a:pt x="1442433" y="2550017"/>
                </a:cubicBezTo>
                <a:lnTo>
                  <a:pt x="1397357" y="2556457"/>
                </a:lnTo>
                <a:cubicBezTo>
                  <a:pt x="1343695" y="2552164"/>
                  <a:pt x="1290112" y="2546739"/>
                  <a:pt x="1236372" y="2543578"/>
                </a:cubicBezTo>
                <a:lnTo>
                  <a:pt x="933718" y="2524260"/>
                </a:lnTo>
                <a:cubicBezTo>
                  <a:pt x="931572" y="2517820"/>
                  <a:pt x="927279" y="2511729"/>
                  <a:pt x="927279" y="2504941"/>
                </a:cubicBezTo>
                <a:cubicBezTo>
                  <a:pt x="927279" y="2479945"/>
                  <a:pt x="931761" y="2426258"/>
                  <a:pt x="940157" y="2395471"/>
                </a:cubicBezTo>
                <a:cubicBezTo>
                  <a:pt x="943729" y="2382374"/>
                  <a:pt x="953036" y="2356834"/>
                  <a:pt x="953036" y="2356834"/>
                </a:cubicBezTo>
                <a:cubicBezTo>
                  <a:pt x="948743" y="2348248"/>
                  <a:pt x="947653" y="2337073"/>
                  <a:pt x="940157" y="2331076"/>
                </a:cubicBezTo>
                <a:cubicBezTo>
                  <a:pt x="909507" y="2306556"/>
                  <a:pt x="889992" y="2305589"/>
                  <a:pt x="856445" y="2298879"/>
                </a:cubicBezTo>
                <a:cubicBezTo>
                  <a:pt x="850005" y="2294586"/>
                  <a:pt x="844048" y="2289461"/>
                  <a:pt x="837126" y="2286000"/>
                </a:cubicBezTo>
                <a:cubicBezTo>
                  <a:pt x="827888" y="2281381"/>
                  <a:pt x="800303" y="2275185"/>
                  <a:pt x="792050" y="2273122"/>
                </a:cubicBezTo>
                <a:cubicBezTo>
                  <a:pt x="785611" y="2268829"/>
                  <a:pt x="778204" y="2265716"/>
                  <a:pt x="772732" y="2260243"/>
                </a:cubicBezTo>
                <a:cubicBezTo>
                  <a:pt x="767259" y="2254770"/>
                  <a:pt x="765896" y="2245759"/>
                  <a:pt x="759853" y="2240924"/>
                </a:cubicBezTo>
                <a:cubicBezTo>
                  <a:pt x="754553" y="2236684"/>
                  <a:pt x="746974" y="2236631"/>
                  <a:pt x="740535" y="2234485"/>
                </a:cubicBezTo>
                <a:cubicBezTo>
                  <a:pt x="704842" y="2210689"/>
                  <a:pt x="733073" y="2235221"/>
                  <a:pt x="714777" y="2202288"/>
                </a:cubicBezTo>
                <a:cubicBezTo>
                  <a:pt x="699975" y="2175645"/>
                  <a:pt x="686582" y="2161526"/>
                  <a:pt x="669701" y="2137893"/>
                </a:cubicBezTo>
                <a:cubicBezTo>
                  <a:pt x="665203" y="2131595"/>
                  <a:pt x="662294" y="2124047"/>
                  <a:pt x="656822" y="2118575"/>
                </a:cubicBezTo>
                <a:cubicBezTo>
                  <a:pt x="651350" y="2113103"/>
                  <a:pt x="643943" y="2109989"/>
                  <a:pt x="637504" y="2105696"/>
                </a:cubicBezTo>
                <a:cubicBezTo>
                  <a:pt x="633211" y="2097110"/>
                  <a:pt x="630205" y="2087749"/>
                  <a:pt x="624625" y="2079938"/>
                </a:cubicBezTo>
                <a:cubicBezTo>
                  <a:pt x="613356" y="2064162"/>
                  <a:pt x="601392" y="2058010"/>
                  <a:pt x="585988" y="2047741"/>
                </a:cubicBezTo>
                <a:cubicBezTo>
                  <a:pt x="583842" y="2041302"/>
                  <a:pt x="583314" y="2034071"/>
                  <a:pt x="579549" y="2028423"/>
                </a:cubicBezTo>
                <a:cubicBezTo>
                  <a:pt x="569633" y="2013548"/>
                  <a:pt x="555167" y="2005729"/>
                  <a:pt x="540912" y="1996226"/>
                </a:cubicBezTo>
                <a:cubicBezTo>
                  <a:pt x="536619" y="1989786"/>
                  <a:pt x="533506" y="1982380"/>
                  <a:pt x="528033" y="1976907"/>
                </a:cubicBezTo>
                <a:cubicBezTo>
                  <a:pt x="522561" y="1971435"/>
                  <a:pt x="515012" y="1968527"/>
                  <a:pt x="508715" y="1964029"/>
                </a:cubicBezTo>
                <a:cubicBezTo>
                  <a:pt x="499982" y="1957791"/>
                  <a:pt x="490934" y="1951890"/>
                  <a:pt x="482957" y="1944710"/>
                </a:cubicBezTo>
                <a:cubicBezTo>
                  <a:pt x="419948" y="1888001"/>
                  <a:pt x="467507" y="1921531"/>
                  <a:pt x="425002" y="1893195"/>
                </a:cubicBezTo>
                <a:cubicBezTo>
                  <a:pt x="420709" y="1886755"/>
                  <a:pt x="418167" y="1878711"/>
                  <a:pt x="412124" y="1873876"/>
                </a:cubicBezTo>
                <a:cubicBezTo>
                  <a:pt x="359745" y="1831973"/>
                  <a:pt x="427774" y="1908847"/>
                  <a:pt x="373487" y="1854558"/>
                </a:cubicBezTo>
                <a:cubicBezTo>
                  <a:pt x="365898" y="1846969"/>
                  <a:pt x="362191" y="1835930"/>
                  <a:pt x="354169" y="1828800"/>
                </a:cubicBezTo>
                <a:cubicBezTo>
                  <a:pt x="342600" y="1818517"/>
                  <a:pt x="315532" y="1803043"/>
                  <a:pt x="315532" y="1803043"/>
                </a:cubicBezTo>
                <a:cubicBezTo>
                  <a:pt x="311239" y="1794457"/>
                  <a:pt x="308798" y="1784660"/>
                  <a:pt x="302653" y="1777285"/>
                </a:cubicBezTo>
                <a:cubicBezTo>
                  <a:pt x="297699" y="1771340"/>
                  <a:pt x="289280" y="1769361"/>
                  <a:pt x="283335" y="1764406"/>
                </a:cubicBezTo>
                <a:cubicBezTo>
                  <a:pt x="276339" y="1758576"/>
                  <a:pt x="270456" y="1751527"/>
                  <a:pt x="264017" y="1745088"/>
                </a:cubicBezTo>
                <a:cubicBezTo>
                  <a:pt x="259724" y="1734356"/>
                  <a:pt x="258661" y="1721667"/>
                  <a:pt x="251138" y="1712891"/>
                </a:cubicBezTo>
                <a:cubicBezTo>
                  <a:pt x="244891" y="1705603"/>
                  <a:pt x="231140" y="1707692"/>
                  <a:pt x="225380" y="1700012"/>
                </a:cubicBezTo>
                <a:cubicBezTo>
                  <a:pt x="217235" y="1689151"/>
                  <a:pt x="223797" y="1668906"/>
                  <a:pt x="212501" y="1661375"/>
                </a:cubicBezTo>
                <a:cubicBezTo>
                  <a:pt x="192086" y="1647765"/>
                  <a:pt x="165572" y="1631912"/>
                  <a:pt x="154546" y="1609860"/>
                </a:cubicBezTo>
                <a:cubicBezTo>
                  <a:pt x="138631" y="1578031"/>
                  <a:pt x="150774" y="1587138"/>
                  <a:pt x="122349" y="1577662"/>
                </a:cubicBezTo>
                <a:cubicBezTo>
                  <a:pt x="118056" y="1571223"/>
                  <a:pt x="113310" y="1565063"/>
                  <a:pt x="109470" y="1558344"/>
                </a:cubicBezTo>
                <a:cubicBezTo>
                  <a:pt x="97074" y="1536651"/>
                  <a:pt x="99057" y="1527791"/>
                  <a:pt x="77273" y="1513268"/>
                </a:cubicBezTo>
                <a:cubicBezTo>
                  <a:pt x="71625" y="1509503"/>
                  <a:pt x="64394" y="1508975"/>
                  <a:pt x="57955" y="1506829"/>
                </a:cubicBezTo>
                <a:lnTo>
                  <a:pt x="0" y="1487510"/>
                </a:lnTo>
                <a:close/>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Serbest Form: Şekil 7">
            <a:extLst>
              <a:ext uri="{FF2B5EF4-FFF2-40B4-BE49-F238E27FC236}">
                <a16:creationId xmlns:a16="http://schemas.microsoft.com/office/drawing/2014/main" id="{7DEFA5AA-0C58-4B5E-B4A5-D8DC0A30878B}"/>
              </a:ext>
            </a:extLst>
          </p:cNvPr>
          <p:cNvSpPr/>
          <p:nvPr/>
        </p:nvSpPr>
        <p:spPr>
          <a:xfrm>
            <a:off x="1693572" y="2620851"/>
            <a:ext cx="4894064" cy="3342067"/>
          </a:xfrm>
          <a:custGeom>
            <a:avLst/>
            <a:gdLst>
              <a:gd name="connsiteX0" fmla="*/ 4275786 w 4894064"/>
              <a:gd name="connsiteY0" fmla="*/ 3078050 h 3342067"/>
              <a:gd name="connsiteX1" fmla="*/ 4288665 w 4894064"/>
              <a:gd name="connsiteY1" fmla="*/ 3045853 h 3342067"/>
              <a:gd name="connsiteX2" fmla="*/ 4314422 w 4894064"/>
              <a:gd name="connsiteY2" fmla="*/ 3007217 h 3342067"/>
              <a:gd name="connsiteX3" fmla="*/ 4327301 w 4894064"/>
              <a:gd name="connsiteY3" fmla="*/ 2987898 h 3342067"/>
              <a:gd name="connsiteX4" fmla="*/ 4340180 w 4894064"/>
              <a:gd name="connsiteY4" fmla="*/ 2949262 h 3342067"/>
              <a:gd name="connsiteX5" fmla="*/ 4346620 w 4894064"/>
              <a:gd name="connsiteY5" fmla="*/ 2923504 h 3342067"/>
              <a:gd name="connsiteX6" fmla="*/ 4359498 w 4894064"/>
              <a:gd name="connsiteY6" fmla="*/ 2904186 h 3342067"/>
              <a:gd name="connsiteX7" fmla="*/ 4378817 w 4894064"/>
              <a:gd name="connsiteY7" fmla="*/ 2865549 h 3342067"/>
              <a:gd name="connsiteX8" fmla="*/ 4411014 w 4894064"/>
              <a:gd name="connsiteY8" fmla="*/ 2820473 h 3342067"/>
              <a:gd name="connsiteX9" fmla="*/ 4430332 w 4894064"/>
              <a:gd name="connsiteY9" fmla="*/ 2781836 h 3342067"/>
              <a:gd name="connsiteX10" fmla="*/ 4468969 w 4894064"/>
              <a:gd name="connsiteY10" fmla="*/ 2768957 h 3342067"/>
              <a:gd name="connsiteX11" fmla="*/ 4514045 w 4894064"/>
              <a:gd name="connsiteY11" fmla="*/ 2749639 h 3342067"/>
              <a:gd name="connsiteX12" fmla="*/ 4546242 w 4894064"/>
              <a:gd name="connsiteY12" fmla="*/ 2704563 h 3342067"/>
              <a:gd name="connsiteX13" fmla="*/ 4578439 w 4894064"/>
              <a:gd name="connsiteY13" fmla="*/ 2672366 h 3342067"/>
              <a:gd name="connsiteX14" fmla="*/ 4591318 w 4894064"/>
              <a:gd name="connsiteY14" fmla="*/ 2653048 h 3342067"/>
              <a:gd name="connsiteX15" fmla="*/ 4610636 w 4894064"/>
              <a:gd name="connsiteY15" fmla="*/ 2640169 h 3342067"/>
              <a:gd name="connsiteX16" fmla="*/ 4623515 w 4894064"/>
              <a:gd name="connsiteY16" fmla="*/ 2607972 h 3342067"/>
              <a:gd name="connsiteX17" fmla="*/ 4610636 w 4894064"/>
              <a:gd name="connsiteY17" fmla="*/ 2569335 h 3342067"/>
              <a:gd name="connsiteX18" fmla="*/ 4604197 w 4894064"/>
              <a:gd name="connsiteY18" fmla="*/ 2550017 h 3342067"/>
              <a:gd name="connsiteX19" fmla="*/ 4610636 w 4894064"/>
              <a:gd name="connsiteY19" fmla="*/ 2479183 h 3342067"/>
              <a:gd name="connsiteX20" fmla="*/ 4623515 w 4894064"/>
              <a:gd name="connsiteY20" fmla="*/ 2459864 h 3342067"/>
              <a:gd name="connsiteX21" fmla="*/ 4642834 w 4894064"/>
              <a:gd name="connsiteY21" fmla="*/ 2421228 h 3342067"/>
              <a:gd name="connsiteX22" fmla="*/ 4662152 w 4894064"/>
              <a:gd name="connsiteY22" fmla="*/ 2382591 h 3342067"/>
              <a:gd name="connsiteX23" fmla="*/ 4675031 w 4894064"/>
              <a:gd name="connsiteY23" fmla="*/ 2356834 h 3342067"/>
              <a:gd name="connsiteX24" fmla="*/ 4700789 w 4894064"/>
              <a:gd name="connsiteY24" fmla="*/ 2318197 h 3342067"/>
              <a:gd name="connsiteX25" fmla="*/ 4700789 w 4894064"/>
              <a:gd name="connsiteY25" fmla="*/ 2163650 h 3342067"/>
              <a:gd name="connsiteX26" fmla="*/ 4687910 w 4894064"/>
              <a:gd name="connsiteY26" fmla="*/ 2125014 h 3342067"/>
              <a:gd name="connsiteX27" fmla="*/ 4694349 w 4894064"/>
              <a:gd name="connsiteY27" fmla="*/ 2054180 h 3342067"/>
              <a:gd name="connsiteX28" fmla="*/ 4700789 w 4894064"/>
              <a:gd name="connsiteY28" fmla="*/ 2034862 h 3342067"/>
              <a:gd name="connsiteX29" fmla="*/ 4726546 w 4894064"/>
              <a:gd name="connsiteY29" fmla="*/ 2015543 h 3342067"/>
              <a:gd name="connsiteX30" fmla="*/ 4745865 w 4894064"/>
              <a:gd name="connsiteY30" fmla="*/ 1996225 h 3342067"/>
              <a:gd name="connsiteX31" fmla="*/ 4752304 w 4894064"/>
              <a:gd name="connsiteY31" fmla="*/ 1976907 h 3342067"/>
              <a:gd name="connsiteX32" fmla="*/ 4765183 w 4894064"/>
              <a:gd name="connsiteY32" fmla="*/ 1957588 h 3342067"/>
              <a:gd name="connsiteX33" fmla="*/ 4790941 w 4894064"/>
              <a:gd name="connsiteY33" fmla="*/ 1912512 h 3342067"/>
              <a:gd name="connsiteX34" fmla="*/ 4803820 w 4894064"/>
              <a:gd name="connsiteY34" fmla="*/ 1867436 h 3342067"/>
              <a:gd name="connsiteX35" fmla="*/ 4810259 w 4894064"/>
              <a:gd name="connsiteY35" fmla="*/ 1848118 h 3342067"/>
              <a:gd name="connsiteX36" fmla="*/ 4816698 w 4894064"/>
              <a:gd name="connsiteY36" fmla="*/ 1822360 h 3342067"/>
              <a:gd name="connsiteX37" fmla="*/ 4836017 w 4894064"/>
              <a:gd name="connsiteY37" fmla="*/ 1809481 h 3342067"/>
              <a:gd name="connsiteX38" fmla="*/ 4887532 w 4894064"/>
              <a:gd name="connsiteY38" fmla="*/ 1751526 h 3342067"/>
              <a:gd name="connsiteX39" fmla="*/ 4893972 w 4894064"/>
              <a:gd name="connsiteY39" fmla="*/ 1732208 h 3342067"/>
              <a:gd name="connsiteX40" fmla="*/ 4881093 w 4894064"/>
              <a:gd name="connsiteY40" fmla="*/ 1700011 h 3342067"/>
              <a:gd name="connsiteX41" fmla="*/ 4861774 w 4894064"/>
              <a:gd name="connsiteY41" fmla="*/ 1661374 h 3342067"/>
              <a:gd name="connsiteX42" fmla="*/ 4829577 w 4894064"/>
              <a:gd name="connsiteY42" fmla="*/ 1603419 h 3342067"/>
              <a:gd name="connsiteX43" fmla="*/ 4790941 w 4894064"/>
              <a:gd name="connsiteY43" fmla="*/ 1577662 h 3342067"/>
              <a:gd name="connsiteX44" fmla="*/ 4758743 w 4894064"/>
              <a:gd name="connsiteY44" fmla="*/ 1551904 h 3342067"/>
              <a:gd name="connsiteX45" fmla="*/ 4739425 w 4894064"/>
              <a:gd name="connsiteY45" fmla="*/ 1539025 h 3342067"/>
              <a:gd name="connsiteX46" fmla="*/ 4700789 w 4894064"/>
              <a:gd name="connsiteY46" fmla="*/ 1526146 h 3342067"/>
              <a:gd name="connsiteX47" fmla="*/ 4681470 w 4894064"/>
              <a:gd name="connsiteY47" fmla="*/ 1519707 h 3342067"/>
              <a:gd name="connsiteX48" fmla="*/ 4443211 w 4894064"/>
              <a:gd name="connsiteY48" fmla="*/ 1526146 h 3342067"/>
              <a:gd name="connsiteX49" fmla="*/ 4314422 w 4894064"/>
              <a:gd name="connsiteY49" fmla="*/ 1526146 h 3342067"/>
              <a:gd name="connsiteX50" fmla="*/ 4288665 w 4894064"/>
              <a:gd name="connsiteY50" fmla="*/ 1519707 h 3342067"/>
              <a:gd name="connsiteX51" fmla="*/ 4269346 w 4894064"/>
              <a:gd name="connsiteY51" fmla="*/ 1506828 h 3342067"/>
              <a:gd name="connsiteX52" fmla="*/ 4217831 w 4894064"/>
              <a:gd name="connsiteY52" fmla="*/ 1493949 h 3342067"/>
              <a:gd name="connsiteX53" fmla="*/ 4179194 w 4894064"/>
              <a:gd name="connsiteY53" fmla="*/ 1481070 h 3342067"/>
              <a:gd name="connsiteX54" fmla="*/ 4153436 w 4894064"/>
              <a:gd name="connsiteY54" fmla="*/ 1474631 h 3342067"/>
              <a:gd name="connsiteX55" fmla="*/ 4114800 w 4894064"/>
              <a:gd name="connsiteY55" fmla="*/ 1461752 h 3342067"/>
              <a:gd name="connsiteX56" fmla="*/ 4095482 w 4894064"/>
              <a:gd name="connsiteY56" fmla="*/ 1448873 h 3342067"/>
              <a:gd name="connsiteX57" fmla="*/ 4069724 w 4894064"/>
              <a:gd name="connsiteY57" fmla="*/ 1442434 h 3342067"/>
              <a:gd name="connsiteX58" fmla="*/ 4031087 w 4894064"/>
              <a:gd name="connsiteY58" fmla="*/ 1429555 h 3342067"/>
              <a:gd name="connsiteX59" fmla="*/ 4011769 w 4894064"/>
              <a:gd name="connsiteY59" fmla="*/ 1423115 h 3342067"/>
              <a:gd name="connsiteX60" fmla="*/ 3973132 w 4894064"/>
              <a:gd name="connsiteY60" fmla="*/ 1397357 h 3342067"/>
              <a:gd name="connsiteX61" fmla="*/ 3908738 w 4894064"/>
              <a:gd name="connsiteY61" fmla="*/ 1365160 h 3342067"/>
              <a:gd name="connsiteX62" fmla="*/ 3889420 w 4894064"/>
              <a:gd name="connsiteY62" fmla="*/ 1345842 h 3342067"/>
              <a:gd name="connsiteX63" fmla="*/ 3863662 w 4894064"/>
              <a:gd name="connsiteY63" fmla="*/ 1339403 h 3342067"/>
              <a:gd name="connsiteX64" fmla="*/ 3825025 w 4894064"/>
              <a:gd name="connsiteY64" fmla="*/ 1320084 h 3342067"/>
              <a:gd name="connsiteX65" fmla="*/ 3812146 w 4894064"/>
              <a:gd name="connsiteY65" fmla="*/ 1300766 h 3342067"/>
              <a:gd name="connsiteX66" fmla="*/ 3773510 w 4894064"/>
              <a:gd name="connsiteY66" fmla="*/ 1287887 h 3342067"/>
              <a:gd name="connsiteX67" fmla="*/ 3728434 w 4894064"/>
              <a:gd name="connsiteY67" fmla="*/ 1255690 h 3342067"/>
              <a:gd name="connsiteX68" fmla="*/ 3709115 w 4894064"/>
              <a:gd name="connsiteY68" fmla="*/ 1242811 h 3342067"/>
              <a:gd name="connsiteX69" fmla="*/ 3683358 w 4894064"/>
              <a:gd name="connsiteY69" fmla="*/ 1236372 h 3342067"/>
              <a:gd name="connsiteX70" fmla="*/ 3644721 w 4894064"/>
              <a:gd name="connsiteY70" fmla="*/ 1210614 h 3342067"/>
              <a:gd name="connsiteX71" fmla="*/ 3593205 w 4894064"/>
              <a:gd name="connsiteY71" fmla="*/ 1197735 h 3342067"/>
              <a:gd name="connsiteX72" fmla="*/ 3548129 w 4894064"/>
              <a:gd name="connsiteY72" fmla="*/ 1184856 h 3342067"/>
              <a:gd name="connsiteX73" fmla="*/ 3477296 w 4894064"/>
              <a:gd name="connsiteY73" fmla="*/ 1159098 h 3342067"/>
              <a:gd name="connsiteX74" fmla="*/ 3438659 w 4894064"/>
              <a:gd name="connsiteY74" fmla="*/ 1146219 h 3342067"/>
              <a:gd name="connsiteX75" fmla="*/ 3419341 w 4894064"/>
              <a:gd name="connsiteY75" fmla="*/ 1139780 h 3342067"/>
              <a:gd name="connsiteX76" fmla="*/ 3393583 w 4894064"/>
              <a:gd name="connsiteY76" fmla="*/ 1133341 h 3342067"/>
              <a:gd name="connsiteX77" fmla="*/ 3335628 w 4894064"/>
              <a:gd name="connsiteY77" fmla="*/ 1101143 h 3342067"/>
              <a:gd name="connsiteX78" fmla="*/ 3296991 w 4894064"/>
              <a:gd name="connsiteY78" fmla="*/ 1081825 h 3342067"/>
              <a:gd name="connsiteX79" fmla="*/ 3271234 w 4894064"/>
              <a:gd name="connsiteY79" fmla="*/ 1068946 h 3342067"/>
              <a:gd name="connsiteX80" fmla="*/ 3245476 w 4894064"/>
              <a:gd name="connsiteY80" fmla="*/ 1062507 h 3342067"/>
              <a:gd name="connsiteX81" fmla="*/ 3193960 w 4894064"/>
              <a:gd name="connsiteY81" fmla="*/ 1036749 h 3342067"/>
              <a:gd name="connsiteX82" fmla="*/ 3148884 w 4894064"/>
              <a:gd name="connsiteY82" fmla="*/ 1023870 h 3342067"/>
              <a:gd name="connsiteX83" fmla="*/ 3090929 w 4894064"/>
              <a:gd name="connsiteY83" fmla="*/ 1010991 h 3342067"/>
              <a:gd name="connsiteX84" fmla="*/ 3071611 w 4894064"/>
              <a:gd name="connsiteY84" fmla="*/ 998112 h 3342067"/>
              <a:gd name="connsiteX85" fmla="*/ 3052293 w 4894064"/>
              <a:gd name="connsiteY85" fmla="*/ 978794 h 3342067"/>
              <a:gd name="connsiteX86" fmla="*/ 3032974 w 4894064"/>
              <a:gd name="connsiteY86" fmla="*/ 972355 h 3342067"/>
              <a:gd name="connsiteX87" fmla="*/ 3013656 w 4894064"/>
              <a:gd name="connsiteY87" fmla="*/ 959476 h 3342067"/>
              <a:gd name="connsiteX88" fmla="*/ 2987898 w 4894064"/>
              <a:gd name="connsiteY88" fmla="*/ 946597 h 3342067"/>
              <a:gd name="connsiteX89" fmla="*/ 2968580 w 4894064"/>
              <a:gd name="connsiteY89" fmla="*/ 927279 h 3342067"/>
              <a:gd name="connsiteX90" fmla="*/ 2929943 w 4894064"/>
              <a:gd name="connsiteY90" fmla="*/ 901521 h 3342067"/>
              <a:gd name="connsiteX91" fmla="*/ 2910625 w 4894064"/>
              <a:gd name="connsiteY91" fmla="*/ 888642 h 3342067"/>
              <a:gd name="connsiteX92" fmla="*/ 2891307 w 4894064"/>
              <a:gd name="connsiteY92" fmla="*/ 875763 h 3342067"/>
              <a:gd name="connsiteX93" fmla="*/ 2865549 w 4894064"/>
              <a:gd name="connsiteY93" fmla="*/ 862884 h 3342067"/>
              <a:gd name="connsiteX94" fmla="*/ 2846231 w 4894064"/>
              <a:gd name="connsiteY94" fmla="*/ 856445 h 3342067"/>
              <a:gd name="connsiteX95" fmla="*/ 2814034 w 4894064"/>
              <a:gd name="connsiteY95" fmla="*/ 837126 h 3342067"/>
              <a:gd name="connsiteX96" fmla="*/ 2775397 w 4894064"/>
              <a:gd name="connsiteY96" fmla="*/ 824248 h 3342067"/>
              <a:gd name="connsiteX97" fmla="*/ 2756079 w 4894064"/>
              <a:gd name="connsiteY97" fmla="*/ 817808 h 3342067"/>
              <a:gd name="connsiteX98" fmla="*/ 2685245 w 4894064"/>
              <a:gd name="connsiteY98" fmla="*/ 785611 h 3342067"/>
              <a:gd name="connsiteX99" fmla="*/ 2659487 w 4894064"/>
              <a:gd name="connsiteY99" fmla="*/ 772732 h 3342067"/>
              <a:gd name="connsiteX100" fmla="*/ 2620851 w 4894064"/>
              <a:gd name="connsiteY100" fmla="*/ 746974 h 3342067"/>
              <a:gd name="connsiteX101" fmla="*/ 2595093 w 4894064"/>
              <a:gd name="connsiteY101" fmla="*/ 740535 h 3342067"/>
              <a:gd name="connsiteX102" fmla="*/ 2556456 w 4894064"/>
              <a:gd name="connsiteY102" fmla="*/ 714777 h 3342067"/>
              <a:gd name="connsiteX103" fmla="*/ 2537138 w 4894064"/>
              <a:gd name="connsiteY103" fmla="*/ 701898 h 3342067"/>
              <a:gd name="connsiteX104" fmla="*/ 2511380 w 4894064"/>
              <a:gd name="connsiteY104" fmla="*/ 689019 h 3342067"/>
              <a:gd name="connsiteX105" fmla="*/ 2492062 w 4894064"/>
              <a:gd name="connsiteY105" fmla="*/ 669701 h 3342067"/>
              <a:gd name="connsiteX106" fmla="*/ 2472743 w 4894064"/>
              <a:gd name="connsiteY106" fmla="*/ 663262 h 3342067"/>
              <a:gd name="connsiteX107" fmla="*/ 2440546 w 4894064"/>
              <a:gd name="connsiteY107" fmla="*/ 643943 h 3342067"/>
              <a:gd name="connsiteX108" fmla="*/ 2401910 w 4894064"/>
              <a:gd name="connsiteY108" fmla="*/ 631064 h 3342067"/>
              <a:gd name="connsiteX109" fmla="*/ 2389031 w 4894064"/>
              <a:gd name="connsiteY109" fmla="*/ 611746 h 3342067"/>
              <a:gd name="connsiteX110" fmla="*/ 2369713 w 4894064"/>
              <a:gd name="connsiteY110" fmla="*/ 605307 h 3342067"/>
              <a:gd name="connsiteX111" fmla="*/ 2350394 w 4894064"/>
              <a:gd name="connsiteY111" fmla="*/ 592428 h 3342067"/>
              <a:gd name="connsiteX112" fmla="*/ 2324636 w 4894064"/>
              <a:gd name="connsiteY112" fmla="*/ 579549 h 3342067"/>
              <a:gd name="connsiteX113" fmla="*/ 2266682 w 4894064"/>
              <a:gd name="connsiteY113" fmla="*/ 547352 h 3342067"/>
              <a:gd name="connsiteX114" fmla="*/ 2221605 w 4894064"/>
              <a:gd name="connsiteY114" fmla="*/ 528034 h 3342067"/>
              <a:gd name="connsiteX115" fmla="*/ 2182969 w 4894064"/>
              <a:gd name="connsiteY115" fmla="*/ 502276 h 3342067"/>
              <a:gd name="connsiteX116" fmla="*/ 2163651 w 4894064"/>
              <a:gd name="connsiteY116" fmla="*/ 489397 h 3342067"/>
              <a:gd name="connsiteX117" fmla="*/ 2125014 w 4894064"/>
              <a:gd name="connsiteY117" fmla="*/ 470079 h 3342067"/>
              <a:gd name="connsiteX118" fmla="*/ 2105696 w 4894064"/>
              <a:gd name="connsiteY118" fmla="*/ 463639 h 3342067"/>
              <a:gd name="connsiteX119" fmla="*/ 2067059 w 4894064"/>
              <a:gd name="connsiteY119" fmla="*/ 437881 h 3342067"/>
              <a:gd name="connsiteX120" fmla="*/ 2015543 w 4894064"/>
              <a:gd name="connsiteY120" fmla="*/ 425003 h 3342067"/>
              <a:gd name="connsiteX121" fmla="*/ 1976907 w 4894064"/>
              <a:gd name="connsiteY121" fmla="*/ 399245 h 3342067"/>
              <a:gd name="connsiteX122" fmla="*/ 1931831 w 4894064"/>
              <a:gd name="connsiteY122" fmla="*/ 379926 h 3342067"/>
              <a:gd name="connsiteX123" fmla="*/ 1912513 w 4894064"/>
              <a:gd name="connsiteY123" fmla="*/ 367048 h 3342067"/>
              <a:gd name="connsiteX124" fmla="*/ 1886755 w 4894064"/>
              <a:gd name="connsiteY124" fmla="*/ 347729 h 3342067"/>
              <a:gd name="connsiteX125" fmla="*/ 1867436 w 4894064"/>
              <a:gd name="connsiteY125" fmla="*/ 341290 h 3342067"/>
              <a:gd name="connsiteX126" fmla="*/ 1822360 w 4894064"/>
              <a:gd name="connsiteY126" fmla="*/ 321972 h 3342067"/>
              <a:gd name="connsiteX127" fmla="*/ 1790163 w 4894064"/>
              <a:gd name="connsiteY127" fmla="*/ 302653 h 3342067"/>
              <a:gd name="connsiteX128" fmla="*/ 1770845 w 4894064"/>
              <a:gd name="connsiteY128" fmla="*/ 296214 h 3342067"/>
              <a:gd name="connsiteX129" fmla="*/ 1745087 w 4894064"/>
              <a:gd name="connsiteY129" fmla="*/ 283335 h 3342067"/>
              <a:gd name="connsiteX130" fmla="*/ 1706451 w 4894064"/>
              <a:gd name="connsiteY130" fmla="*/ 270456 h 3342067"/>
              <a:gd name="connsiteX131" fmla="*/ 1654935 w 4894064"/>
              <a:gd name="connsiteY131" fmla="*/ 238259 h 3342067"/>
              <a:gd name="connsiteX132" fmla="*/ 1616298 w 4894064"/>
              <a:gd name="connsiteY132" fmla="*/ 218941 h 3342067"/>
              <a:gd name="connsiteX133" fmla="*/ 1571222 w 4894064"/>
              <a:gd name="connsiteY133" fmla="*/ 193183 h 3342067"/>
              <a:gd name="connsiteX134" fmla="*/ 1519707 w 4894064"/>
              <a:gd name="connsiteY134" fmla="*/ 173864 h 3342067"/>
              <a:gd name="connsiteX135" fmla="*/ 1500389 w 4894064"/>
              <a:gd name="connsiteY135" fmla="*/ 160986 h 3342067"/>
              <a:gd name="connsiteX136" fmla="*/ 1474631 w 4894064"/>
              <a:gd name="connsiteY136" fmla="*/ 154546 h 3342067"/>
              <a:gd name="connsiteX137" fmla="*/ 1455313 w 4894064"/>
              <a:gd name="connsiteY137" fmla="*/ 148107 h 3342067"/>
              <a:gd name="connsiteX138" fmla="*/ 1416676 w 4894064"/>
              <a:gd name="connsiteY138" fmla="*/ 128788 h 3342067"/>
              <a:gd name="connsiteX139" fmla="*/ 1378039 w 4894064"/>
              <a:gd name="connsiteY139" fmla="*/ 103031 h 3342067"/>
              <a:gd name="connsiteX140" fmla="*/ 1313645 w 4894064"/>
              <a:gd name="connsiteY140" fmla="*/ 83712 h 3342067"/>
              <a:gd name="connsiteX141" fmla="*/ 1294327 w 4894064"/>
              <a:gd name="connsiteY141" fmla="*/ 77273 h 3342067"/>
              <a:gd name="connsiteX142" fmla="*/ 1236372 w 4894064"/>
              <a:gd name="connsiteY142" fmla="*/ 64394 h 3342067"/>
              <a:gd name="connsiteX143" fmla="*/ 1184856 w 4894064"/>
              <a:gd name="connsiteY143" fmla="*/ 45076 h 3342067"/>
              <a:gd name="connsiteX144" fmla="*/ 1152659 w 4894064"/>
              <a:gd name="connsiteY144" fmla="*/ 38636 h 3342067"/>
              <a:gd name="connsiteX145" fmla="*/ 1133341 w 4894064"/>
              <a:gd name="connsiteY145" fmla="*/ 32197 h 3342067"/>
              <a:gd name="connsiteX146" fmla="*/ 1075386 w 4894064"/>
              <a:gd name="connsiteY146" fmla="*/ 19318 h 3342067"/>
              <a:gd name="connsiteX147" fmla="*/ 1004552 w 4894064"/>
              <a:gd name="connsiteY147" fmla="*/ 0 h 3342067"/>
              <a:gd name="connsiteX148" fmla="*/ 843566 w 4894064"/>
              <a:gd name="connsiteY148" fmla="*/ 6439 h 3342067"/>
              <a:gd name="connsiteX149" fmla="*/ 798490 w 4894064"/>
              <a:gd name="connsiteY149" fmla="*/ 12879 h 3342067"/>
              <a:gd name="connsiteX150" fmla="*/ 695459 w 4894064"/>
              <a:gd name="connsiteY150" fmla="*/ 25757 h 3342067"/>
              <a:gd name="connsiteX151" fmla="*/ 676141 w 4894064"/>
              <a:gd name="connsiteY151" fmla="*/ 32197 h 3342067"/>
              <a:gd name="connsiteX152" fmla="*/ 643943 w 4894064"/>
              <a:gd name="connsiteY152" fmla="*/ 38636 h 3342067"/>
              <a:gd name="connsiteX153" fmla="*/ 611746 w 4894064"/>
              <a:gd name="connsiteY153" fmla="*/ 51515 h 3342067"/>
              <a:gd name="connsiteX154" fmla="*/ 547352 w 4894064"/>
              <a:gd name="connsiteY154" fmla="*/ 64394 h 3342067"/>
              <a:gd name="connsiteX155" fmla="*/ 495836 w 4894064"/>
              <a:gd name="connsiteY155" fmla="*/ 103031 h 3342067"/>
              <a:gd name="connsiteX156" fmla="*/ 502276 w 4894064"/>
              <a:gd name="connsiteY156" fmla="*/ 283335 h 3342067"/>
              <a:gd name="connsiteX157" fmla="*/ 515155 w 4894064"/>
              <a:gd name="connsiteY157" fmla="*/ 302653 h 3342067"/>
              <a:gd name="connsiteX158" fmla="*/ 540913 w 4894064"/>
              <a:gd name="connsiteY158" fmla="*/ 367048 h 3342067"/>
              <a:gd name="connsiteX159" fmla="*/ 560231 w 4894064"/>
              <a:gd name="connsiteY159" fmla="*/ 379926 h 3342067"/>
              <a:gd name="connsiteX160" fmla="*/ 566670 w 4894064"/>
              <a:gd name="connsiteY160" fmla="*/ 399245 h 3342067"/>
              <a:gd name="connsiteX161" fmla="*/ 566670 w 4894064"/>
              <a:gd name="connsiteY161" fmla="*/ 547352 h 3342067"/>
              <a:gd name="connsiteX162" fmla="*/ 553791 w 4894064"/>
              <a:gd name="connsiteY162" fmla="*/ 579549 h 3342067"/>
              <a:gd name="connsiteX163" fmla="*/ 534473 w 4894064"/>
              <a:gd name="connsiteY163" fmla="*/ 637504 h 3342067"/>
              <a:gd name="connsiteX164" fmla="*/ 528034 w 4894064"/>
              <a:gd name="connsiteY164" fmla="*/ 656822 h 3342067"/>
              <a:gd name="connsiteX165" fmla="*/ 521594 w 4894064"/>
              <a:gd name="connsiteY165" fmla="*/ 676141 h 3342067"/>
              <a:gd name="connsiteX166" fmla="*/ 508715 w 4894064"/>
              <a:gd name="connsiteY166" fmla="*/ 740535 h 3342067"/>
              <a:gd name="connsiteX167" fmla="*/ 495836 w 4894064"/>
              <a:gd name="connsiteY167" fmla="*/ 792050 h 3342067"/>
              <a:gd name="connsiteX168" fmla="*/ 489397 w 4894064"/>
              <a:gd name="connsiteY168" fmla="*/ 856445 h 3342067"/>
              <a:gd name="connsiteX169" fmla="*/ 482958 w 4894064"/>
              <a:gd name="connsiteY169" fmla="*/ 875763 h 3342067"/>
              <a:gd name="connsiteX170" fmla="*/ 470079 w 4894064"/>
              <a:gd name="connsiteY170" fmla="*/ 940157 h 3342067"/>
              <a:gd name="connsiteX171" fmla="*/ 463639 w 4894064"/>
              <a:gd name="connsiteY171" fmla="*/ 965915 h 3342067"/>
              <a:gd name="connsiteX172" fmla="*/ 450760 w 4894064"/>
              <a:gd name="connsiteY172" fmla="*/ 985234 h 3342067"/>
              <a:gd name="connsiteX173" fmla="*/ 437882 w 4894064"/>
              <a:gd name="connsiteY173" fmla="*/ 1010991 h 3342067"/>
              <a:gd name="connsiteX174" fmla="*/ 431442 w 4894064"/>
              <a:gd name="connsiteY174" fmla="*/ 1036749 h 3342067"/>
              <a:gd name="connsiteX175" fmla="*/ 412124 w 4894064"/>
              <a:gd name="connsiteY175" fmla="*/ 1101143 h 3342067"/>
              <a:gd name="connsiteX176" fmla="*/ 386366 w 4894064"/>
              <a:gd name="connsiteY176" fmla="*/ 1268569 h 3342067"/>
              <a:gd name="connsiteX177" fmla="*/ 379927 w 4894064"/>
              <a:gd name="connsiteY177" fmla="*/ 1287887 h 3342067"/>
              <a:gd name="connsiteX178" fmla="*/ 341290 w 4894064"/>
              <a:gd name="connsiteY178" fmla="*/ 1339403 h 3342067"/>
              <a:gd name="connsiteX179" fmla="*/ 321972 w 4894064"/>
              <a:gd name="connsiteY179" fmla="*/ 1365160 h 3342067"/>
              <a:gd name="connsiteX180" fmla="*/ 302653 w 4894064"/>
              <a:gd name="connsiteY180" fmla="*/ 1403797 h 3342067"/>
              <a:gd name="connsiteX181" fmla="*/ 276896 w 4894064"/>
              <a:gd name="connsiteY181" fmla="*/ 1423115 h 3342067"/>
              <a:gd name="connsiteX182" fmla="*/ 238259 w 4894064"/>
              <a:gd name="connsiteY182" fmla="*/ 1448873 h 3342067"/>
              <a:gd name="connsiteX183" fmla="*/ 225380 w 4894064"/>
              <a:gd name="connsiteY183" fmla="*/ 1474631 h 3342067"/>
              <a:gd name="connsiteX184" fmla="*/ 186743 w 4894064"/>
              <a:gd name="connsiteY184" fmla="*/ 1513267 h 3342067"/>
              <a:gd name="connsiteX185" fmla="*/ 180304 w 4894064"/>
              <a:gd name="connsiteY185" fmla="*/ 1532586 h 3342067"/>
              <a:gd name="connsiteX186" fmla="*/ 154546 w 4894064"/>
              <a:gd name="connsiteY186" fmla="*/ 1577662 h 3342067"/>
              <a:gd name="connsiteX187" fmla="*/ 141667 w 4894064"/>
              <a:gd name="connsiteY187" fmla="*/ 1616298 h 3342067"/>
              <a:gd name="connsiteX188" fmla="*/ 148107 w 4894064"/>
              <a:gd name="connsiteY188" fmla="*/ 1706450 h 3342067"/>
              <a:gd name="connsiteX189" fmla="*/ 154546 w 4894064"/>
              <a:gd name="connsiteY189" fmla="*/ 1725769 h 3342067"/>
              <a:gd name="connsiteX190" fmla="*/ 160986 w 4894064"/>
              <a:gd name="connsiteY190" fmla="*/ 1757966 h 3342067"/>
              <a:gd name="connsiteX191" fmla="*/ 167425 w 4894064"/>
              <a:gd name="connsiteY191" fmla="*/ 1777284 h 3342067"/>
              <a:gd name="connsiteX192" fmla="*/ 173865 w 4894064"/>
              <a:gd name="connsiteY192" fmla="*/ 1809481 h 3342067"/>
              <a:gd name="connsiteX193" fmla="*/ 167425 w 4894064"/>
              <a:gd name="connsiteY193" fmla="*/ 1906073 h 3342067"/>
              <a:gd name="connsiteX194" fmla="*/ 148107 w 4894064"/>
              <a:gd name="connsiteY194" fmla="*/ 1918952 h 3342067"/>
              <a:gd name="connsiteX195" fmla="*/ 128789 w 4894064"/>
              <a:gd name="connsiteY195" fmla="*/ 1938270 h 3342067"/>
              <a:gd name="connsiteX196" fmla="*/ 115910 w 4894064"/>
              <a:gd name="connsiteY196" fmla="*/ 1957588 h 3342067"/>
              <a:gd name="connsiteX197" fmla="*/ 77273 w 4894064"/>
              <a:gd name="connsiteY197" fmla="*/ 1983346 h 3342067"/>
              <a:gd name="connsiteX198" fmla="*/ 51515 w 4894064"/>
              <a:gd name="connsiteY198" fmla="*/ 2041301 h 3342067"/>
              <a:gd name="connsiteX199" fmla="*/ 45076 w 4894064"/>
              <a:gd name="connsiteY199" fmla="*/ 2067059 h 3342067"/>
              <a:gd name="connsiteX200" fmla="*/ 38636 w 4894064"/>
              <a:gd name="connsiteY200" fmla="*/ 2086377 h 3342067"/>
              <a:gd name="connsiteX201" fmla="*/ 25758 w 4894064"/>
              <a:gd name="connsiteY201" fmla="*/ 2298879 h 3342067"/>
              <a:gd name="connsiteX202" fmla="*/ 12879 w 4894064"/>
              <a:gd name="connsiteY202" fmla="*/ 2376152 h 3342067"/>
              <a:gd name="connsiteX203" fmla="*/ 0 w 4894064"/>
              <a:gd name="connsiteY203" fmla="*/ 2440546 h 3342067"/>
              <a:gd name="connsiteX204" fmla="*/ 6439 w 4894064"/>
              <a:gd name="connsiteY204" fmla="*/ 2659487 h 3342067"/>
              <a:gd name="connsiteX205" fmla="*/ 38636 w 4894064"/>
              <a:gd name="connsiteY205" fmla="*/ 2736760 h 3342067"/>
              <a:gd name="connsiteX206" fmla="*/ 57955 w 4894064"/>
              <a:gd name="connsiteY206" fmla="*/ 2749639 h 3342067"/>
              <a:gd name="connsiteX207" fmla="*/ 90152 w 4894064"/>
              <a:gd name="connsiteY207" fmla="*/ 2775397 h 3342067"/>
              <a:gd name="connsiteX208" fmla="*/ 103031 w 4894064"/>
              <a:gd name="connsiteY208" fmla="*/ 2794715 h 3342067"/>
              <a:gd name="connsiteX209" fmla="*/ 122349 w 4894064"/>
              <a:gd name="connsiteY209" fmla="*/ 2801155 h 3342067"/>
              <a:gd name="connsiteX210" fmla="*/ 160986 w 4894064"/>
              <a:gd name="connsiteY210" fmla="*/ 2820473 h 3342067"/>
              <a:gd name="connsiteX211" fmla="*/ 296214 w 4894064"/>
              <a:gd name="connsiteY211" fmla="*/ 2814034 h 3342067"/>
              <a:gd name="connsiteX212" fmla="*/ 347729 w 4894064"/>
              <a:gd name="connsiteY212" fmla="*/ 2801155 h 3342067"/>
              <a:gd name="connsiteX213" fmla="*/ 373487 w 4894064"/>
              <a:gd name="connsiteY213" fmla="*/ 2794715 h 3342067"/>
              <a:gd name="connsiteX214" fmla="*/ 450760 w 4894064"/>
              <a:gd name="connsiteY214" fmla="*/ 2762518 h 3342067"/>
              <a:gd name="connsiteX215" fmla="*/ 470079 w 4894064"/>
              <a:gd name="connsiteY215" fmla="*/ 2756079 h 3342067"/>
              <a:gd name="connsiteX216" fmla="*/ 508715 w 4894064"/>
              <a:gd name="connsiteY216" fmla="*/ 2749639 h 3342067"/>
              <a:gd name="connsiteX217" fmla="*/ 553791 w 4894064"/>
              <a:gd name="connsiteY217" fmla="*/ 2736760 h 3342067"/>
              <a:gd name="connsiteX218" fmla="*/ 579549 w 4894064"/>
              <a:gd name="connsiteY218" fmla="*/ 2730321 h 3342067"/>
              <a:gd name="connsiteX219" fmla="*/ 766293 w 4894064"/>
              <a:gd name="connsiteY219" fmla="*/ 2723881 h 3342067"/>
              <a:gd name="connsiteX220" fmla="*/ 1030310 w 4894064"/>
              <a:gd name="connsiteY220" fmla="*/ 2717442 h 3342067"/>
              <a:gd name="connsiteX221" fmla="*/ 1049628 w 4894064"/>
              <a:gd name="connsiteY221" fmla="*/ 2711003 h 3342067"/>
              <a:gd name="connsiteX222" fmla="*/ 1403797 w 4894064"/>
              <a:gd name="connsiteY222" fmla="*/ 2711003 h 3342067"/>
              <a:gd name="connsiteX223" fmla="*/ 1481070 w 4894064"/>
              <a:gd name="connsiteY223" fmla="*/ 2717442 h 3342067"/>
              <a:gd name="connsiteX224" fmla="*/ 1526146 w 4894064"/>
              <a:gd name="connsiteY224" fmla="*/ 2723881 h 3342067"/>
              <a:gd name="connsiteX225" fmla="*/ 1654935 w 4894064"/>
              <a:gd name="connsiteY225" fmla="*/ 2736760 h 3342067"/>
              <a:gd name="connsiteX226" fmla="*/ 1712890 w 4894064"/>
              <a:gd name="connsiteY226" fmla="*/ 2756079 h 3342067"/>
              <a:gd name="connsiteX227" fmla="*/ 1757966 w 4894064"/>
              <a:gd name="connsiteY227" fmla="*/ 2768957 h 3342067"/>
              <a:gd name="connsiteX228" fmla="*/ 1809482 w 4894064"/>
              <a:gd name="connsiteY228" fmla="*/ 2801155 h 3342067"/>
              <a:gd name="connsiteX229" fmla="*/ 1828800 w 4894064"/>
              <a:gd name="connsiteY229" fmla="*/ 2807594 h 3342067"/>
              <a:gd name="connsiteX230" fmla="*/ 1854558 w 4894064"/>
              <a:gd name="connsiteY230" fmla="*/ 2820473 h 3342067"/>
              <a:gd name="connsiteX231" fmla="*/ 1873876 w 4894064"/>
              <a:gd name="connsiteY231" fmla="*/ 2826912 h 3342067"/>
              <a:gd name="connsiteX232" fmla="*/ 1964028 w 4894064"/>
              <a:gd name="connsiteY232" fmla="*/ 2871988 h 3342067"/>
              <a:gd name="connsiteX233" fmla="*/ 2028422 w 4894064"/>
              <a:gd name="connsiteY233" fmla="*/ 2904186 h 3342067"/>
              <a:gd name="connsiteX234" fmla="*/ 2086377 w 4894064"/>
              <a:gd name="connsiteY234" fmla="*/ 2923504 h 3342067"/>
              <a:gd name="connsiteX235" fmla="*/ 2125014 w 4894064"/>
              <a:gd name="connsiteY235" fmla="*/ 2936383 h 3342067"/>
              <a:gd name="connsiteX236" fmla="*/ 2144332 w 4894064"/>
              <a:gd name="connsiteY236" fmla="*/ 2942822 h 3342067"/>
              <a:gd name="connsiteX237" fmla="*/ 2170090 w 4894064"/>
              <a:gd name="connsiteY237" fmla="*/ 2962141 h 3342067"/>
              <a:gd name="connsiteX238" fmla="*/ 2189408 w 4894064"/>
              <a:gd name="connsiteY238" fmla="*/ 2968580 h 3342067"/>
              <a:gd name="connsiteX239" fmla="*/ 2215166 w 4894064"/>
              <a:gd name="connsiteY239" fmla="*/ 2981459 h 3342067"/>
              <a:gd name="connsiteX240" fmla="*/ 2253803 w 4894064"/>
              <a:gd name="connsiteY240" fmla="*/ 3007217 h 3342067"/>
              <a:gd name="connsiteX241" fmla="*/ 2273121 w 4894064"/>
              <a:gd name="connsiteY241" fmla="*/ 3020095 h 3342067"/>
              <a:gd name="connsiteX242" fmla="*/ 2298879 w 4894064"/>
              <a:gd name="connsiteY242" fmla="*/ 3032974 h 3342067"/>
              <a:gd name="connsiteX243" fmla="*/ 2318197 w 4894064"/>
              <a:gd name="connsiteY243" fmla="*/ 3039414 h 3342067"/>
              <a:gd name="connsiteX244" fmla="*/ 2356834 w 4894064"/>
              <a:gd name="connsiteY244" fmla="*/ 3065172 h 3342067"/>
              <a:gd name="connsiteX245" fmla="*/ 2395470 w 4894064"/>
              <a:gd name="connsiteY245" fmla="*/ 3078050 h 3342067"/>
              <a:gd name="connsiteX246" fmla="*/ 2446986 w 4894064"/>
              <a:gd name="connsiteY246" fmla="*/ 3097369 h 3342067"/>
              <a:gd name="connsiteX247" fmla="*/ 2466304 w 4894064"/>
              <a:gd name="connsiteY247" fmla="*/ 3110248 h 3342067"/>
              <a:gd name="connsiteX248" fmla="*/ 2511380 w 4894064"/>
              <a:gd name="connsiteY248" fmla="*/ 3123126 h 3342067"/>
              <a:gd name="connsiteX249" fmla="*/ 2537138 w 4894064"/>
              <a:gd name="connsiteY249" fmla="*/ 3116687 h 3342067"/>
              <a:gd name="connsiteX250" fmla="*/ 2556456 w 4894064"/>
              <a:gd name="connsiteY250" fmla="*/ 3097369 h 3342067"/>
              <a:gd name="connsiteX251" fmla="*/ 2569335 w 4894064"/>
              <a:gd name="connsiteY251" fmla="*/ 3052293 h 3342067"/>
              <a:gd name="connsiteX252" fmla="*/ 2575774 w 4894064"/>
              <a:gd name="connsiteY252" fmla="*/ 3032974 h 3342067"/>
              <a:gd name="connsiteX253" fmla="*/ 2595093 w 4894064"/>
              <a:gd name="connsiteY253" fmla="*/ 3020095 h 3342067"/>
              <a:gd name="connsiteX254" fmla="*/ 2627290 w 4894064"/>
              <a:gd name="connsiteY254" fmla="*/ 3116687 h 3342067"/>
              <a:gd name="connsiteX255" fmla="*/ 2659487 w 4894064"/>
              <a:gd name="connsiteY255" fmla="*/ 3142445 h 3342067"/>
              <a:gd name="connsiteX256" fmla="*/ 2672366 w 4894064"/>
              <a:gd name="connsiteY256" fmla="*/ 3161763 h 3342067"/>
              <a:gd name="connsiteX257" fmla="*/ 2691684 w 4894064"/>
              <a:gd name="connsiteY257" fmla="*/ 3168203 h 3342067"/>
              <a:gd name="connsiteX258" fmla="*/ 2730321 w 4894064"/>
              <a:gd name="connsiteY258" fmla="*/ 3193960 h 3342067"/>
              <a:gd name="connsiteX259" fmla="*/ 2736760 w 4894064"/>
              <a:gd name="connsiteY259" fmla="*/ 3213279 h 3342067"/>
              <a:gd name="connsiteX260" fmla="*/ 2762518 w 4894064"/>
              <a:gd name="connsiteY260" fmla="*/ 3219718 h 3342067"/>
              <a:gd name="connsiteX261" fmla="*/ 2833352 w 4894064"/>
              <a:gd name="connsiteY261" fmla="*/ 3232597 h 3342067"/>
              <a:gd name="connsiteX262" fmla="*/ 3084490 w 4894064"/>
              <a:gd name="connsiteY262" fmla="*/ 3239036 h 3342067"/>
              <a:gd name="connsiteX263" fmla="*/ 3103808 w 4894064"/>
              <a:gd name="connsiteY263" fmla="*/ 3245476 h 3342067"/>
              <a:gd name="connsiteX264" fmla="*/ 3303431 w 4894064"/>
              <a:gd name="connsiteY264" fmla="*/ 3232597 h 3342067"/>
              <a:gd name="connsiteX265" fmla="*/ 3393583 w 4894064"/>
              <a:gd name="connsiteY265" fmla="*/ 3239036 h 3342067"/>
              <a:gd name="connsiteX266" fmla="*/ 3432220 w 4894064"/>
              <a:gd name="connsiteY266" fmla="*/ 3251915 h 3342067"/>
              <a:gd name="connsiteX267" fmla="*/ 3457977 w 4894064"/>
              <a:gd name="connsiteY267" fmla="*/ 3258355 h 3342067"/>
              <a:gd name="connsiteX268" fmla="*/ 3477296 w 4894064"/>
              <a:gd name="connsiteY268" fmla="*/ 3271234 h 3342067"/>
              <a:gd name="connsiteX269" fmla="*/ 3515932 w 4894064"/>
              <a:gd name="connsiteY269" fmla="*/ 3284112 h 3342067"/>
              <a:gd name="connsiteX270" fmla="*/ 3535251 w 4894064"/>
              <a:gd name="connsiteY270" fmla="*/ 3303431 h 3342067"/>
              <a:gd name="connsiteX271" fmla="*/ 3554569 w 4894064"/>
              <a:gd name="connsiteY271" fmla="*/ 3309870 h 3342067"/>
              <a:gd name="connsiteX272" fmla="*/ 3599645 w 4894064"/>
              <a:gd name="connsiteY272" fmla="*/ 3329188 h 3342067"/>
              <a:gd name="connsiteX273" fmla="*/ 3638282 w 4894064"/>
              <a:gd name="connsiteY273" fmla="*/ 3342067 h 3342067"/>
              <a:gd name="connsiteX274" fmla="*/ 3715555 w 4894064"/>
              <a:gd name="connsiteY274" fmla="*/ 3335628 h 3342067"/>
              <a:gd name="connsiteX275" fmla="*/ 3760631 w 4894064"/>
              <a:gd name="connsiteY275" fmla="*/ 3309870 h 3342067"/>
              <a:gd name="connsiteX276" fmla="*/ 3779949 w 4894064"/>
              <a:gd name="connsiteY276" fmla="*/ 3303431 h 3342067"/>
              <a:gd name="connsiteX277" fmla="*/ 3799267 w 4894064"/>
              <a:gd name="connsiteY277" fmla="*/ 3290552 h 3342067"/>
              <a:gd name="connsiteX278" fmla="*/ 3818586 w 4894064"/>
              <a:gd name="connsiteY278" fmla="*/ 3284112 h 3342067"/>
              <a:gd name="connsiteX279" fmla="*/ 3850783 w 4894064"/>
              <a:gd name="connsiteY279" fmla="*/ 3251915 h 3342067"/>
              <a:gd name="connsiteX280" fmla="*/ 3889420 w 4894064"/>
              <a:gd name="connsiteY280" fmla="*/ 3239036 h 3342067"/>
              <a:gd name="connsiteX281" fmla="*/ 3928056 w 4894064"/>
              <a:gd name="connsiteY281" fmla="*/ 3226157 h 3342067"/>
              <a:gd name="connsiteX282" fmla="*/ 3947374 w 4894064"/>
              <a:gd name="connsiteY282" fmla="*/ 3219718 h 3342067"/>
              <a:gd name="connsiteX283" fmla="*/ 3992451 w 4894064"/>
              <a:gd name="connsiteY283" fmla="*/ 3200400 h 3342067"/>
              <a:gd name="connsiteX284" fmla="*/ 4011769 w 4894064"/>
              <a:gd name="connsiteY284" fmla="*/ 3187521 h 3342067"/>
              <a:gd name="connsiteX285" fmla="*/ 4050405 w 4894064"/>
              <a:gd name="connsiteY285" fmla="*/ 3174642 h 3342067"/>
              <a:gd name="connsiteX286" fmla="*/ 4069724 w 4894064"/>
              <a:gd name="connsiteY286" fmla="*/ 3168203 h 3342067"/>
              <a:gd name="connsiteX287" fmla="*/ 4095482 w 4894064"/>
              <a:gd name="connsiteY287" fmla="*/ 3155324 h 3342067"/>
              <a:gd name="connsiteX288" fmla="*/ 4134118 w 4894064"/>
              <a:gd name="connsiteY288" fmla="*/ 3148884 h 3342067"/>
              <a:gd name="connsiteX289" fmla="*/ 4166315 w 4894064"/>
              <a:gd name="connsiteY289" fmla="*/ 3142445 h 3342067"/>
              <a:gd name="connsiteX290" fmla="*/ 4230710 w 4894064"/>
              <a:gd name="connsiteY290" fmla="*/ 3123126 h 3342067"/>
              <a:gd name="connsiteX291" fmla="*/ 4250028 w 4894064"/>
              <a:gd name="connsiteY291" fmla="*/ 3116687 h 3342067"/>
              <a:gd name="connsiteX292" fmla="*/ 4262907 w 4894064"/>
              <a:gd name="connsiteY292" fmla="*/ 3097369 h 3342067"/>
              <a:gd name="connsiteX293" fmla="*/ 4275786 w 4894064"/>
              <a:gd name="connsiteY293" fmla="*/ 3078050 h 3342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Lst>
            <a:rect l="l" t="t" r="r" b="b"/>
            <a:pathLst>
              <a:path w="4894064" h="3342067">
                <a:moveTo>
                  <a:pt x="4275786" y="3078050"/>
                </a:moveTo>
                <a:cubicBezTo>
                  <a:pt x="4280079" y="3069464"/>
                  <a:pt x="4283130" y="3056001"/>
                  <a:pt x="4288665" y="3045853"/>
                </a:cubicBezTo>
                <a:cubicBezTo>
                  <a:pt x="4296077" y="3032265"/>
                  <a:pt x="4305836" y="3020096"/>
                  <a:pt x="4314422" y="3007217"/>
                </a:cubicBezTo>
                <a:cubicBezTo>
                  <a:pt x="4318715" y="3000777"/>
                  <a:pt x="4324854" y="2995240"/>
                  <a:pt x="4327301" y="2987898"/>
                </a:cubicBezTo>
                <a:cubicBezTo>
                  <a:pt x="4331594" y="2975019"/>
                  <a:pt x="4336887" y="2962432"/>
                  <a:pt x="4340180" y="2949262"/>
                </a:cubicBezTo>
                <a:cubicBezTo>
                  <a:pt x="4342327" y="2940676"/>
                  <a:pt x="4343134" y="2931639"/>
                  <a:pt x="4346620" y="2923504"/>
                </a:cubicBezTo>
                <a:cubicBezTo>
                  <a:pt x="4349669" y="2916391"/>
                  <a:pt x="4356037" y="2911108"/>
                  <a:pt x="4359498" y="2904186"/>
                </a:cubicBezTo>
                <a:cubicBezTo>
                  <a:pt x="4386153" y="2850874"/>
                  <a:pt x="4341915" y="2920901"/>
                  <a:pt x="4378817" y="2865549"/>
                </a:cubicBezTo>
                <a:cubicBezTo>
                  <a:pt x="4393842" y="2820473"/>
                  <a:pt x="4378817" y="2831205"/>
                  <a:pt x="4411014" y="2820473"/>
                </a:cubicBezTo>
                <a:cubicBezTo>
                  <a:pt x="4414523" y="2809947"/>
                  <a:pt x="4419820" y="2788406"/>
                  <a:pt x="4430332" y="2781836"/>
                </a:cubicBezTo>
                <a:cubicBezTo>
                  <a:pt x="4441844" y="2774641"/>
                  <a:pt x="4456090" y="2773250"/>
                  <a:pt x="4468969" y="2768957"/>
                </a:cubicBezTo>
                <a:cubicBezTo>
                  <a:pt x="4497396" y="2759482"/>
                  <a:pt x="4482213" y="2765555"/>
                  <a:pt x="4514045" y="2749639"/>
                </a:cubicBezTo>
                <a:cubicBezTo>
                  <a:pt x="4537876" y="2701978"/>
                  <a:pt x="4513610" y="2743721"/>
                  <a:pt x="4546242" y="2704563"/>
                </a:cubicBezTo>
                <a:cubicBezTo>
                  <a:pt x="4573073" y="2672366"/>
                  <a:pt x="4543023" y="2695977"/>
                  <a:pt x="4578439" y="2672366"/>
                </a:cubicBezTo>
                <a:cubicBezTo>
                  <a:pt x="4582732" y="2665927"/>
                  <a:pt x="4585846" y="2658520"/>
                  <a:pt x="4591318" y="2653048"/>
                </a:cubicBezTo>
                <a:cubicBezTo>
                  <a:pt x="4596790" y="2647576"/>
                  <a:pt x="4606138" y="2646467"/>
                  <a:pt x="4610636" y="2640169"/>
                </a:cubicBezTo>
                <a:cubicBezTo>
                  <a:pt x="4617355" y="2630763"/>
                  <a:pt x="4619222" y="2618704"/>
                  <a:pt x="4623515" y="2607972"/>
                </a:cubicBezTo>
                <a:lnTo>
                  <a:pt x="4610636" y="2569335"/>
                </a:lnTo>
                <a:lnTo>
                  <a:pt x="4604197" y="2550017"/>
                </a:lnTo>
                <a:cubicBezTo>
                  <a:pt x="4606343" y="2526406"/>
                  <a:pt x="4605668" y="2502365"/>
                  <a:pt x="4610636" y="2479183"/>
                </a:cubicBezTo>
                <a:cubicBezTo>
                  <a:pt x="4612258" y="2471615"/>
                  <a:pt x="4620054" y="2466786"/>
                  <a:pt x="4623515" y="2459864"/>
                </a:cubicBezTo>
                <a:cubicBezTo>
                  <a:pt x="4650174" y="2406548"/>
                  <a:pt x="4605928" y="2476586"/>
                  <a:pt x="4642834" y="2421228"/>
                </a:cubicBezTo>
                <a:cubicBezTo>
                  <a:pt x="4654639" y="2385812"/>
                  <a:pt x="4642180" y="2417541"/>
                  <a:pt x="4662152" y="2382591"/>
                </a:cubicBezTo>
                <a:cubicBezTo>
                  <a:pt x="4666915" y="2374257"/>
                  <a:pt x="4670092" y="2365065"/>
                  <a:pt x="4675031" y="2356834"/>
                </a:cubicBezTo>
                <a:cubicBezTo>
                  <a:pt x="4682995" y="2343561"/>
                  <a:pt x="4700789" y="2318197"/>
                  <a:pt x="4700789" y="2318197"/>
                </a:cubicBezTo>
                <a:cubicBezTo>
                  <a:pt x="4720481" y="2259119"/>
                  <a:pt x="4714313" y="2285371"/>
                  <a:pt x="4700789" y="2163650"/>
                </a:cubicBezTo>
                <a:cubicBezTo>
                  <a:pt x="4699290" y="2150158"/>
                  <a:pt x="4687910" y="2125014"/>
                  <a:pt x="4687910" y="2125014"/>
                </a:cubicBezTo>
                <a:cubicBezTo>
                  <a:pt x="4690056" y="2101403"/>
                  <a:pt x="4690996" y="2077650"/>
                  <a:pt x="4694349" y="2054180"/>
                </a:cubicBezTo>
                <a:cubicBezTo>
                  <a:pt x="4695309" y="2047460"/>
                  <a:pt x="4696444" y="2040077"/>
                  <a:pt x="4700789" y="2034862"/>
                </a:cubicBezTo>
                <a:cubicBezTo>
                  <a:pt x="4707660" y="2026617"/>
                  <a:pt x="4718397" y="2022528"/>
                  <a:pt x="4726546" y="2015543"/>
                </a:cubicBezTo>
                <a:cubicBezTo>
                  <a:pt x="4733460" y="2009616"/>
                  <a:pt x="4739425" y="2002664"/>
                  <a:pt x="4745865" y="1996225"/>
                </a:cubicBezTo>
                <a:cubicBezTo>
                  <a:pt x="4748011" y="1989786"/>
                  <a:pt x="4749269" y="1982978"/>
                  <a:pt x="4752304" y="1976907"/>
                </a:cubicBezTo>
                <a:cubicBezTo>
                  <a:pt x="4755765" y="1969985"/>
                  <a:pt x="4762134" y="1964702"/>
                  <a:pt x="4765183" y="1957588"/>
                </a:cubicBezTo>
                <a:cubicBezTo>
                  <a:pt x="4784641" y="1912186"/>
                  <a:pt x="4754240" y="1949213"/>
                  <a:pt x="4790941" y="1912512"/>
                </a:cubicBezTo>
                <a:cubicBezTo>
                  <a:pt x="4806379" y="1866195"/>
                  <a:pt x="4787649" y="1924035"/>
                  <a:pt x="4803820" y="1867436"/>
                </a:cubicBezTo>
                <a:cubicBezTo>
                  <a:pt x="4805685" y="1860910"/>
                  <a:pt x="4808394" y="1854644"/>
                  <a:pt x="4810259" y="1848118"/>
                </a:cubicBezTo>
                <a:cubicBezTo>
                  <a:pt x="4812690" y="1839608"/>
                  <a:pt x="4811789" y="1829724"/>
                  <a:pt x="4816698" y="1822360"/>
                </a:cubicBezTo>
                <a:cubicBezTo>
                  <a:pt x="4820991" y="1815920"/>
                  <a:pt x="4829577" y="1813774"/>
                  <a:pt x="4836017" y="1809481"/>
                </a:cubicBezTo>
                <a:cubicBezTo>
                  <a:pt x="4867727" y="1761915"/>
                  <a:pt x="4849392" y="1780132"/>
                  <a:pt x="4887532" y="1751526"/>
                </a:cubicBezTo>
                <a:cubicBezTo>
                  <a:pt x="4889679" y="1745087"/>
                  <a:pt x="4894814" y="1738943"/>
                  <a:pt x="4893972" y="1732208"/>
                </a:cubicBezTo>
                <a:cubicBezTo>
                  <a:pt x="4892538" y="1720738"/>
                  <a:pt x="4885152" y="1710834"/>
                  <a:pt x="4881093" y="1700011"/>
                </a:cubicBezTo>
                <a:cubicBezTo>
                  <a:pt x="4869667" y="1669543"/>
                  <a:pt x="4881312" y="1690682"/>
                  <a:pt x="4861774" y="1661374"/>
                </a:cubicBezTo>
                <a:cubicBezTo>
                  <a:pt x="4850327" y="1627030"/>
                  <a:pt x="4855604" y="1623662"/>
                  <a:pt x="4829577" y="1603419"/>
                </a:cubicBezTo>
                <a:cubicBezTo>
                  <a:pt x="4817359" y="1593916"/>
                  <a:pt x="4790941" y="1577662"/>
                  <a:pt x="4790941" y="1577662"/>
                </a:cubicBezTo>
                <a:cubicBezTo>
                  <a:pt x="4769230" y="1545095"/>
                  <a:pt x="4789848" y="1567456"/>
                  <a:pt x="4758743" y="1551904"/>
                </a:cubicBezTo>
                <a:cubicBezTo>
                  <a:pt x="4751821" y="1548443"/>
                  <a:pt x="4746497" y="1542168"/>
                  <a:pt x="4739425" y="1539025"/>
                </a:cubicBezTo>
                <a:cubicBezTo>
                  <a:pt x="4727020" y="1533511"/>
                  <a:pt x="4713668" y="1530439"/>
                  <a:pt x="4700789" y="1526146"/>
                </a:cubicBezTo>
                <a:lnTo>
                  <a:pt x="4681470" y="1519707"/>
                </a:lnTo>
                <a:lnTo>
                  <a:pt x="4443211" y="1526146"/>
                </a:lnTo>
                <a:cubicBezTo>
                  <a:pt x="4312497" y="1532088"/>
                  <a:pt x="4520090" y="1541968"/>
                  <a:pt x="4314422" y="1526146"/>
                </a:cubicBezTo>
                <a:cubicBezTo>
                  <a:pt x="4305836" y="1524000"/>
                  <a:pt x="4296799" y="1523193"/>
                  <a:pt x="4288665" y="1519707"/>
                </a:cubicBezTo>
                <a:cubicBezTo>
                  <a:pt x="4281551" y="1516658"/>
                  <a:pt x="4276619" y="1509473"/>
                  <a:pt x="4269346" y="1506828"/>
                </a:cubicBezTo>
                <a:cubicBezTo>
                  <a:pt x="4252712" y="1500779"/>
                  <a:pt x="4234623" y="1499546"/>
                  <a:pt x="4217831" y="1493949"/>
                </a:cubicBezTo>
                <a:cubicBezTo>
                  <a:pt x="4204952" y="1489656"/>
                  <a:pt x="4192364" y="1484362"/>
                  <a:pt x="4179194" y="1481070"/>
                </a:cubicBezTo>
                <a:cubicBezTo>
                  <a:pt x="4170608" y="1478924"/>
                  <a:pt x="4161913" y="1477174"/>
                  <a:pt x="4153436" y="1474631"/>
                </a:cubicBezTo>
                <a:cubicBezTo>
                  <a:pt x="4140433" y="1470730"/>
                  <a:pt x="4114800" y="1461752"/>
                  <a:pt x="4114800" y="1461752"/>
                </a:cubicBezTo>
                <a:cubicBezTo>
                  <a:pt x="4108361" y="1457459"/>
                  <a:pt x="4102595" y="1451922"/>
                  <a:pt x="4095482" y="1448873"/>
                </a:cubicBezTo>
                <a:cubicBezTo>
                  <a:pt x="4087347" y="1445387"/>
                  <a:pt x="4078201" y="1444977"/>
                  <a:pt x="4069724" y="1442434"/>
                </a:cubicBezTo>
                <a:cubicBezTo>
                  <a:pt x="4056721" y="1438533"/>
                  <a:pt x="4043966" y="1433848"/>
                  <a:pt x="4031087" y="1429555"/>
                </a:cubicBezTo>
                <a:lnTo>
                  <a:pt x="4011769" y="1423115"/>
                </a:lnTo>
                <a:cubicBezTo>
                  <a:pt x="3968899" y="1380245"/>
                  <a:pt x="4015068" y="1420655"/>
                  <a:pt x="3973132" y="1397357"/>
                </a:cubicBezTo>
                <a:cubicBezTo>
                  <a:pt x="3910404" y="1362509"/>
                  <a:pt x="3959077" y="1377746"/>
                  <a:pt x="3908738" y="1365160"/>
                </a:cubicBezTo>
                <a:cubicBezTo>
                  <a:pt x="3902299" y="1358721"/>
                  <a:pt x="3897327" y="1350360"/>
                  <a:pt x="3889420" y="1345842"/>
                </a:cubicBezTo>
                <a:cubicBezTo>
                  <a:pt x="3881736" y="1341451"/>
                  <a:pt x="3872172" y="1341834"/>
                  <a:pt x="3863662" y="1339403"/>
                </a:cubicBezTo>
                <a:cubicBezTo>
                  <a:pt x="3840335" y="1332738"/>
                  <a:pt x="3846190" y="1334194"/>
                  <a:pt x="3825025" y="1320084"/>
                </a:cubicBezTo>
                <a:cubicBezTo>
                  <a:pt x="3820732" y="1313645"/>
                  <a:pt x="3818709" y="1304868"/>
                  <a:pt x="3812146" y="1300766"/>
                </a:cubicBezTo>
                <a:cubicBezTo>
                  <a:pt x="3800634" y="1293571"/>
                  <a:pt x="3773510" y="1287887"/>
                  <a:pt x="3773510" y="1287887"/>
                </a:cubicBezTo>
                <a:cubicBezTo>
                  <a:pt x="3727980" y="1257535"/>
                  <a:pt x="3784345" y="1295627"/>
                  <a:pt x="3728434" y="1255690"/>
                </a:cubicBezTo>
                <a:cubicBezTo>
                  <a:pt x="3722136" y="1251192"/>
                  <a:pt x="3716229" y="1245860"/>
                  <a:pt x="3709115" y="1242811"/>
                </a:cubicBezTo>
                <a:cubicBezTo>
                  <a:pt x="3700981" y="1239325"/>
                  <a:pt x="3691944" y="1238518"/>
                  <a:pt x="3683358" y="1236372"/>
                </a:cubicBezTo>
                <a:cubicBezTo>
                  <a:pt x="3670479" y="1227786"/>
                  <a:pt x="3659405" y="1215509"/>
                  <a:pt x="3644721" y="1210614"/>
                </a:cubicBezTo>
                <a:cubicBezTo>
                  <a:pt x="3610197" y="1199105"/>
                  <a:pt x="3639835" y="1208097"/>
                  <a:pt x="3593205" y="1197735"/>
                </a:cubicBezTo>
                <a:cubicBezTo>
                  <a:pt x="3568959" y="1192347"/>
                  <a:pt x="3569634" y="1192024"/>
                  <a:pt x="3548129" y="1184856"/>
                </a:cubicBezTo>
                <a:cubicBezTo>
                  <a:pt x="3507633" y="1157858"/>
                  <a:pt x="3551073" y="1183690"/>
                  <a:pt x="3477296" y="1159098"/>
                </a:cubicBezTo>
                <a:lnTo>
                  <a:pt x="3438659" y="1146219"/>
                </a:lnTo>
                <a:cubicBezTo>
                  <a:pt x="3432220" y="1144073"/>
                  <a:pt x="3425926" y="1141426"/>
                  <a:pt x="3419341" y="1139780"/>
                </a:cubicBezTo>
                <a:lnTo>
                  <a:pt x="3393583" y="1133341"/>
                </a:lnTo>
                <a:cubicBezTo>
                  <a:pt x="3332953" y="1072708"/>
                  <a:pt x="3430179" y="1164178"/>
                  <a:pt x="3335628" y="1101143"/>
                </a:cubicBezTo>
                <a:cubicBezTo>
                  <a:pt x="3298501" y="1076391"/>
                  <a:pt x="3334319" y="1097822"/>
                  <a:pt x="3296991" y="1081825"/>
                </a:cubicBezTo>
                <a:cubicBezTo>
                  <a:pt x="3288168" y="1078044"/>
                  <a:pt x="3280222" y="1072316"/>
                  <a:pt x="3271234" y="1068946"/>
                </a:cubicBezTo>
                <a:cubicBezTo>
                  <a:pt x="3262947" y="1065839"/>
                  <a:pt x="3253872" y="1065306"/>
                  <a:pt x="3245476" y="1062507"/>
                </a:cubicBezTo>
                <a:cubicBezTo>
                  <a:pt x="3178631" y="1040226"/>
                  <a:pt x="3241284" y="1060410"/>
                  <a:pt x="3193960" y="1036749"/>
                </a:cubicBezTo>
                <a:cubicBezTo>
                  <a:pt x="3185358" y="1032448"/>
                  <a:pt x="3156307" y="1025520"/>
                  <a:pt x="3148884" y="1023870"/>
                </a:cubicBezTo>
                <a:cubicBezTo>
                  <a:pt x="3075308" y="1007520"/>
                  <a:pt x="3153748" y="1026697"/>
                  <a:pt x="3090929" y="1010991"/>
                </a:cubicBezTo>
                <a:cubicBezTo>
                  <a:pt x="3084490" y="1006698"/>
                  <a:pt x="3077556" y="1003067"/>
                  <a:pt x="3071611" y="998112"/>
                </a:cubicBezTo>
                <a:cubicBezTo>
                  <a:pt x="3064615" y="992282"/>
                  <a:pt x="3059870" y="983845"/>
                  <a:pt x="3052293" y="978794"/>
                </a:cubicBezTo>
                <a:cubicBezTo>
                  <a:pt x="3046645" y="975029"/>
                  <a:pt x="3039414" y="974501"/>
                  <a:pt x="3032974" y="972355"/>
                </a:cubicBezTo>
                <a:cubicBezTo>
                  <a:pt x="3026535" y="968062"/>
                  <a:pt x="3020375" y="963316"/>
                  <a:pt x="3013656" y="959476"/>
                </a:cubicBezTo>
                <a:cubicBezTo>
                  <a:pt x="3005321" y="954713"/>
                  <a:pt x="2995709" y="952177"/>
                  <a:pt x="2987898" y="946597"/>
                </a:cubicBezTo>
                <a:cubicBezTo>
                  <a:pt x="2980488" y="941304"/>
                  <a:pt x="2975768" y="932870"/>
                  <a:pt x="2968580" y="927279"/>
                </a:cubicBezTo>
                <a:cubicBezTo>
                  <a:pt x="2956362" y="917776"/>
                  <a:pt x="2942822" y="910107"/>
                  <a:pt x="2929943" y="901521"/>
                </a:cubicBezTo>
                <a:lnTo>
                  <a:pt x="2910625" y="888642"/>
                </a:lnTo>
                <a:cubicBezTo>
                  <a:pt x="2904186" y="884349"/>
                  <a:pt x="2898229" y="879224"/>
                  <a:pt x="2891307" y="875763"/>
                </a:cubicBezTo>
                <a:cubicBezTo>
                  <a:pt x="2882721" y="871470"/>
                  <a:pt x="2874372" y="866665"/>
                  <a:pt x="2865549" y="862884"/>
                </a:cubicBezTo>
                <a:cubicBezTo>
                  <a:pt x="2859310" y="860210"/>
                  <a:pt x="2852302" y="859481"/>
                  <a:pt x="2846231" y="856445"/>
                </a:cubicBezTo>
                <a:cubicBezTo>
                  <a:pt x="2835036" y="850848"/>
                  <a:pt x="2825428" y="842305"/>
                  <a:pt x="2814034" y="837126"/>
                </a:cubicBezTo>
                <a:cubicBezTo>
                  <a:pt x="2801675" y="831508"/>
                  <a:pt x="2788276" y="828541"/>
                  <a:pt x="2775397" y="824248"/>
                </a:cubicBezTo>
                <a:cubicBezTo>
                  <a:pt x="2768958" y="822102"/>
                  <a:pt x="2761727" y="821573"/>
                  <a:pt x="2756079" y="817808"/>
                </a:cubicBezTo>
                <a:cubicBezTo>
                  <a:pt x="2708335" y="785979"/>
                  <a:pt x="2732620" y="795085"/>
                  <a:pt x="2685245" y="785611"/>
                </a:cubicBezTo>
                <a:cubicBezTo>
                  <a:pt x="2676659" y="781318"/>
                  <a:pt x="2667718" y="777671"/>
                  <a:pt x="2659487" y="772732"/>
                </a:cubicBezTo>
                <a:cubicBezTo>
                  <a:pt x="2646214" y="764768"/>
                  <a:pt x="2635867" y="750728"/>
                  <a:pt x="2620851" y="746974"/>
                </a:cubicBezTo>
                <a:lnTo>
                  <a:pt x="2595093" y="740535"/>
                </a:lnTo>
                <a:lnTo>
                  <a:pt x="2556456" y="714777"/>
                </a:lnTo>
                <a:cubicBezTo>
                  <a:pt x="2550017" y="710484"/>
                  <a:pt x="2544060" y="705359"/>
                  <a:pt x="2537138" y="701898"/>
                </a:cubicBezTo>
                <a:cubicBezTo>
                  <a:pt x="2528552" y="697605"/>
                  <a:pt x="2519191" y="694599"/>
                  <a:pt x="2511380" y="689019"/>
                </a:cubicBezTo>
                <a:cubicBezTo>
                  <a:pt x="2503970" y="683726"/>
                  <a:pt x="2499639" y="674752"/>
                  <a:pt x="2492062" y="669701"/>
                </a:cubicBezTo>
                <a:cubicBezTo>
                  <a:pt x="2486414" y="665936"/>
                  <a:pt x="2478814" y="666298"/>
                  <a:pt x="2472743" y="663262"/>
                </a:cubicBezTo>
                <a:cubicBezTo>
                  <a:pt x="2461548" y="657665"/>
                  <a:pt x="2451940" y="649122"/>
                  <a:pt x="2440546" y="643943"/>
                </a:cubicBezTo>
                <a:cubicBezTo>
                  <a:pt x="2428188" y="638325"/>
                  <a:pt x="2401910" y="631064"/>
                  <a:pt x="2401910" y="631064"/>
                </a:cubicBezTo>
                <a:cubicBezTo>
                  <a:pt x="2397617" y="624625"/>
                  <a:pt x="2395074" y="616581"/>
                  <a:pt x="2389031" y="611746"/>
                </a:cubicBezTo>
                <a:cubicBezTo>
                  <a:pt x="2383731" y="607506"/>
                  <a:pt x="2375784" y="608342"/>
                  <a:pt x="2369713" y="605307"/>
                </a:cubicBezTo>
                <a:cubicBezTo>
                  <a:pt x="2362791" y="601846"/>
                  <a:pt x="2357114" y="596268"/>
                  <a:pt x="2350394" y="592428"/>
                </a:cubicBezTo>
                <a:cubicBezTo>
                  <a:pt x="2342059" y="587665"/>
                  <a:pt x="2332623" y="584874"/>
                  <a:pt x="2324636" y="579549"/>
                </a:cubicBezTo>
                <a:cubicBezTo>
                  <a:pt x="2273014" y="545134"/>
                  <a:pt x="2313831" y="559139"/>
                  <a:pt x="2266682" y="547352"/>
                </a:cubicBezTo>
                <a:cubicBezTo>
                  <a:pt x="2196354" y="500468"/>
                  <a:pt x="2304780" y="569622"/>
                  <a:pt x="2221605" y="528034"/>
                </a:cubicBezTo>
                <a:cubicBezTo>
                  <a:pt x="2207761" y="521112"/>
                  <a:pt x="2195848" y="510862"/>
                  <a:pt x="2182969" y="502276"/>
                </a:cubicBezTo>
                <a:cubicBezTo>
                  <a:pt x="2176530" y="497983"/>
                  <a:pt x="2170993" y="491844"/>
                  <a:pt x="2163651" y="489397"/>
                </a:cubicBezTo>
                <a:cubicBezTo>
                  <a:pt x="2115094" y="473211"/>
                  <a:pt x="2174944" y="495044"/>
                  <a:pt x="2125014" y="470079"/>
                </a:cubicBezTo>
                <a:cubicBezTo>
                  <a:pt x="2118943" y="467043"/>
                  <a:pt x="2111630" y="466935"/>
                  <a:pt x="2105696" y="463639"/>
                </a:cubicBezTo>
                <a:cubicBezTo>
                  <a:pt x="2092165" y="456122"/>
                  <a:pt x="2081286" y="443978"/>
                  <a:pt x="2067059" y="437881"/>
                </a:cubicBezTo>
                <a:cubicBezTo>
                  <a:pt x="2050790" y="430909"/>
                  <a:pt x="2015543" y="425003"/>
                  <a:pt x="2015543" y="425003"/>
                </a:cubicBezTo>
                <a:cubicBezTo>
                  <a:pt x="2002664" y="416417"/>
                  <a:pt x="1991591" y="404140"/>
                  <a:pt x="1976907" y="399245"/>
                </a:cubicBezTo>
                <a:cubicBezTo>
                  <a:pt x="1955234" y="392020"/>
                  <a:pt x="1954111" y="392657"/>
                  <a:pt x="1931831" y="379926"/>
                </a:cubicBezTo>
                <a:cubicBezTo>
                  <a:pt x="1925112" y="376086"/>
                  <a:pt x="1918810" y="371546"/>
                  <a:pt x="1912513" y="367048"/>
                </a:cubicBezTo>
                <a:cubicBezTo>
                  <a:pt x="1903780" y="360810"/>
                  <a:pt x="1896074" y="353054"/>
                  <a:pt x="1886755" y="347729"/>
                </a:cubicBezTo>
                <a:cubicBezTo>
                  <a:pt x="1880861" y="344361"/>
                  <a:pt x="1873876" y="343436"/>
                  <a:pt x="1867436" y="341290"/>
                </a:cubicBezTo>
                <a:cubicBezTo>
                  <a:pt x="1815299" y="306531"/>
                  <a:pt x="1884736" y="349695"/>
                  <a:pt x="1822360" y="321972"/>
                </a:cubicBezTo>
                <a:cubicBezTo>
                  <a:pt x="1810923" y="316889"/>
                  <a:pt x="1801358" y="308250"/>
                  <a:pt x="1790163" y="302653"/>
                </a:cubicBezTo>
                <a:cubicBezTo>
                  <a:pt x="1784092" y="299617"/>
                  <a:pt x="1777084" y="298888"/>
                  <a:pt x="1770845" y="296214"/>
                </a:cubicBezTo>
                <a:cubicBezTo>
                  <a:pt x="1762022" y="292433"/>
                  <a:pt x="1754000" y="286900"/>
                  <a:pt x="1745087" y="283335"/>
                </a:cubicBezTo>
                <a:cubicBezTo>
                  <a:pt x="1732483" y="278293"/>
                  <a:pt x="1706451" y="270456"/>
                  <a:pt x="1706451" y="270456"/>
                </a:cubicBezTo>
                <a:cubicBezTo>
                  <a:pt x="1672552" y="236558"/>
                  <a:pt x="1703719" y="262652"/>
                  <a:pt x="1654935" y="238259"/>
                </a:cubicBezTo>
                <a:cubicBezTo>
                  <a:pt x="1605009" y="213295"/>
                  <a:pt x="1664852" y="235124"/>
                  <a:pt x="1616298" y="218941"/>
                </a:cubicBezTo>
                <a:cubicBezTo>
                  <a:pt x="1596895" y="206005"/>
                  <a:pt x="1594100" y="202988"/>
                  <a:pt x="1571222" y="193183"/>
                </a:cubicBezTo>
                <a:cubicBezTo>
                  <a:pt x="1532210" y="176463"/>
                  <a:pt x="1573070" y="200545"/>
                  <a:pt x="1519707" y="173864"/>
                </a:cubicBezTo>
                <a:cubicBezTo>
                  <a:pt x="1512785" y="170403"/>
                  <a:pt x="1507502" y="164035"/>
                  <a:pt x="1500389" y="160986"/>
                </a:cubicBezTo>
                <a:cubicBezTo>
                  <a:pt x="1492254" y="157500"/>
                  <a:pt x="1483141" y="156977"/>
                  <a:pt x="1474631" y="154546"/>
                </a:cubicBezTo>
                <a:cubicBezTo>
                  <a:pt x="1468105" y="152681"/>
                  <a:pt x="1461752" y="150253"/>
                  <a:pt x="1455313" y="148107"/>
                </a:cubicBezTo>
                <a:cubicBezTo>
                  <a:pt x="1369553" y="90935"/>
                  <a:pt x="1496654" y="173220"/>
                  <a:pt x="1416676" y="128788"/>
                </a:cubicBezTo>
                <a:cubicBezTo>
                  <a:pt x="1403145" y="121271"/>
                  <a:pt x="1392723" y="107926"/>
                  <a:pt x="1378039" y="103031"/>
                </a:cubicBezTo>
                <a:cubicBezTo>
                  <a:pt x="1286249" y="72434"/>
                  <a:pt x="1381752" y="103171"/>
                  <a:pt x="1313645" y="83712"/>
                </a:cubicBezTo>
                <a:cubicBezTo>
                  <a:pt x="1307119" y="81847"/>
                  <a:pt x="1300912" y="78919"/>
                  <a:pt x="1294327" y="77273"/>
                </a:cubicBezTo>
                <a:cubicBezTo>
                  <a:pt x="1273896" y="72166"/>
                  <a:pt x="1256216" y="71009"/>
                  <a:pt x="1236372" y="64394"/>
                </a:cubicBezTo>
                <a:cubicBezTo>
                  <a:pt x="1218639" y="58483"/>
                  <a:pt x="1202946" y="49599"/>
                  <a:pt x="1184856" y="45076"/>
                </a:cubicBezTo>
                <a:cubicBezTo>
                  <a:pt x="1174238" y="42421"/>
                  <a:pt x="1163277" y="41291"/>
                  <a:pt x="1152659" y="38636"/>
                </a:cubicBezTo>
                <a:cubicBezTo>
                  <a:pt x="1146074" y="36990"/>
                  <a:pt x="1139926" y="33843"/>
                  <a:pt x="1133341" y="32197"/>
                </a:cubicBezTo>
                <a:cubicBezTo>
                  <a:pt x="1112939" y="27096"/>
                  <a:pt x="1095207" y="25925"/>
                  <a:pt x="1075386" y="19318"/>
                </a:cubicBezTo>
                <a:cubicBezTo>
                  <a:pt x="1013338" y="-1365"/>
                  <a:pt x="1074616" y="11676"/>
                  <a:pt x="1004552" y="0"/>
                </a:cubicBezTo>
                <a:cubicBezTo>
                  <a:pt x="950890" y="2146"/>
                  <a:pt x="897166" y="3089"/>
                  <a:pt x="843566" y="6439"/>
                </a:cubicBezTo>
                <a:cubicBezTo>
                  <a:pt x="828418" y="7386"/>
                  <a:pt x="813564" y="11106"/>
                  <a:pt x="798490" y="12879"/>
                </a:cubicBezTo>
                <a:cubicBezTo>
                  <a:pt x="693225" y="25263"/>
                  <a:pt x="772249" y="12960"/>
                  <a:pt x="695459" y="25757"/>
                </a:cubicBezTo>
                <a:cubicBezTo>
                  <a:pt x="689020" y="27904"/>
                  <a:pt x="682726" y="30551"/>
                  <a:pt x="676141" y="32197"/>
                </a:cubicBezTo>
                <a:cubicBezTo>
                  <a:pt x="665523" y="34852"/>
                  <a:pt x="654427" y="35491"/>
                  <a:pt x="643943" y="38636"/>
                </a:cubicBezTo>
                <a:cubicBezTo>
                  <a:pt x="632871" y="41957"/>
                  <a:pt x="622712" y="47860"/>
                  <a:pt x="611746" y="51515"/>
                </a:cubicBezTo>
                <a:cubicBezTo>
                  <a:pt x="592528" y="57921"/>
                  <a:pt x="566384" y="61222"/>
                  <a:pt x="547352" y="64394"/>
                </a:cubicBezTo>
                <a:cubicBezTo>
                  <a:pt x="499608" y="80309"/>
                  <a:pt x="514786" y="65131"/>
                  <a:pt x="495836" y="103031"/>
                </a:cubicBezTo>
                <a:cubicBezTo>
                  <a:pt x="488853" y="186827"/>
                  <a:pt x="483070" y="192109"/>
                  <a:pt x="502276" y="283335"/>
                </a:cubicBezTo>
                <a:cubicBezTo>
                  <a:pt x="503870" y="290908"/>
                  <a:pt x="510862" y="296214"/>
                  <a:pt x="515155" y="302653"/>
                </a:cubicBezTo>
                <a:cubicBezTo>
                  <a:pt x="519159" y="314664"/>
                  <a:pt x="530385" y="354415"/>
                  <a:pt x="540913" y="367048"/>
                </a:cubicBezTo>
                <a:cubicBezTo>
                  <a:pt x="545867" y="372993"/>
                  <a:pt x="553792" y="375633"/>
                  <a:pt x="560231" y="379926"/>
                </a:cubicBezTo>
                <a:cubicBezTo>
                  <a:pt x="562377" y="386366"/>
                  <a:pt x="564805" y="392718"/>
                  <a:pt x="566670" y="399245"/>
                </a:cubicBezTo>
                <a:cubicBezTo>
                  <a:pt x="582295" y="453932"/>
                  <a:pt x="576902" y="465497"/>
                  <a:pt x="566670" y="547352"/>
                </a:cubicBezTo>
                <a:cubicBezTo>
                  <a:pt x="565236" y="558822"/>
                  <a:pt x="557741" y="568686"/>
                  <a:pt x="553791" y="579549"/>
                </a:cubicBezTo>
                <a:cubicBezTo>
                  <a:pt x="546832" y="598686"/>
                  <a:pt x="540913" y="618186"/>
                  <a:pt x="534473" y="637504"/>
                </a:cubicBezTo>
                <a:lnTo>
                  <a:pt x="528034" y="656822"/>
                </a:lnTo>
                <a:cubicBezTo>
                  <a:pt x="525887" y="663262"/>
                  <a:pt x="523240" y="669556"/>
                  <a:pt x="521594" y="676141"/>
                </a:cubicBezTo>
                <a:cubicBezTo>
                  <a:pt x="501283" y="757388"/>
                  <a:pt x="532404" y="629989"/>
                  <a:pt x="508715" y="740535"/>
                </a:cubicBezTo>
                <a:cubicBezTo>
                  <a:pt x="505006" y="757842"/>
                  <a:pt x="500129" y="774878"/>
                  <a:pt x="495836" y="792050"/>
                </a:cubicBezTo>
                <a:cubicBezTo>
                  <a:pt x="493690" y="813515"/>
                  <a:pt x="492677" y="835124"/>
                  <a:pt x="489397" y="856445"/>
                </a:cubicBezTo>
                <a:cubicBezTo>
                  <a:pt x="488365" y="863154"/>
                  <a:pt x="484484" y="869149"/>
                  <a:pt x="482958" y="875763"/>
                </a:cubicBezTo>
                <a:cubicBezTo>
                  <a:pt x="478036" y="897092"/>
                  <a:pt x="475388" y="918921"/>
                  <a:pt x="470079" y="940157"/>
                </a:cubicBezTo>
                <a:cubicBezTo>
                  <a:pt x="467932" y="948743"/>
                  <a:pt x="467125" y="957780"/>
                  <a:pt x="463639" y="965915"/>
                </a:cubicBezTo>
                <a:cubicBezTo>
                  <a:pt x="460590" y="973029"/>
                  <a:pt x="454600" y="978514"/>
                  <a:pt x="450760" y="985234"/>
                </a:cubicBezTo>
                <a:cubicBezTo>
                  <a:pt x="445998" y="993568"/>
                  <a:pt x="441252" y="1002003"/>
                  <a:pt x="437882" y="1010991"/>
                </a:cubicBezTo>
                <a:cubicBezTo>
                  <a:pt x="434774" y="1019278"/>
                  <a:pt x="433985" y="1028272"/>
                  <a:pt x="431442" y="1036749"/>
                </a:cubicBezTo>
                <a:cubicBezTo>
                  <a:pt x="407930" y="1115119"/>
                  <a:pt x="426962" y="1041787"/>
                  <a:pt x="412124" y="1101143"/>
                </a:cubicBezTo>
                <a:cubicBezTo>
                  <a:pt x="397894" y="1243447"/>
                  <a:pt x="412888" y="1189000"/>
                  <a:pt x="386366" y="1268569"/>
                </a:cubicBezTo>
                <a:cubicBezTo>
                  <a:pt x="384220" y="1275008"/>
                  <a:pt x="384000" y="1282457"/>
                  <a:pt x="379927" y="1287887"/>
                </a:cubicBezTo>
                <a:lnTo>
                  <a:pt x="341290" y="1339403"/>
                </a:lnTo>
                <a:lnTo>
                  <a:pt x="321972" y="1365160"/>
                </a:lnTo>
                <a:cubicBezTo>
                  <a:pt x="316734" y="1380872"/>
                  <a:pt x="315136" y="1391314"/>
                  <a:pt x="302653" y="1403797"/>
                </a:cubicBezTo>
                <a:cubicBezTo>
                  <a:pt x="295064" y="1411386"/>
                  <a:pt x="285688" y="1416961"/>
                  <a:pt x="276896" y="1423115"/>
                </a:cubicBezTo>
                <a:cubicBezTo>
                  <a:pt x="264215" y="1431991"/>
                  <a:pt x="238259" y="1448873"/>
                  <a:pt x="238259" y="1448873"/>
                </a:cubicBezTo>
                <a:cubicBezTo>
                  <a:pt x="233966" y="1457459"/>
                  <a:pt x="231377" y="1467135"/>
                  <a:pt x="225380" y="1474631"/>
                </a:cubicBezTo>
                <a:cubicBezTo>
                  <a:pt x="214002" y="1488853"/>
                  <a:pt x="186743" y="1513267"/>
                  <a:pt x="186743" y="1513267"/>
                </a:cubicBezTo>
                <a:cubicBezTo>
                  <a:pt x="184597" y="1519707"/>
                  <a:pt x="183340" y="1526515"/>
                  <a:pt x="180304" y="1532586"/>
                </a:cubicBezTo>
                <a:cubicBezTo>
                  <a:pt x="157064" y="1579066"/>
                  <a:pt x="177132" y="1521198"/>
                  <a:pt x="154546" y="1577662"/>
                </a:cubicBezTo>
                <a:cubicBezTo>
                  <a:pt x="149504" y="1590266"/>
                  <a:pt x="141667" y="1616298"/>
                  <a:pt x="141667" y="1616298"/>
                </a:cubicBezTo>
                <a:cubicBezTo>
                  <a:pt x="143814" y="1646349"/>
                  <a:pt x="144587" y="1676529"/>
                  <a:pt x="148107" y="1706450"/>
                </a:cubicBezTo>
                <a:cubicBezTo>
                  <a:pt x="148900" y="1713191"/>
                  <a:pt x="152900" y="1719184"/>
                  <a:pt x="154546" y="1725769"/>
                </a:cubicBezTo>
                <a:cubicBezTo>
                  <a:pt x="157201" y="1736387"/>
                  <a:pt x="158331" y="1747348"/>
                  <a:pt x="160986" y="1757966"/>
                </a:cubicBezTo>
                <a:cubicBezTo>
                  <a:pt x="162632" y="1764551"/>
                  <a:pt x="165779" y="1770699"/>
                  <a:pt x="167425" y="1777284"/>
                </a:cubicBezTo>
                <a:cubicBezTo>
                  <a:pt x="170080" y="1787902"/>
                  <a:pt x="171718" y="1798749"/>
                  <a:pt x="173865" y="1809481"/>
                </a:cubicBezTo>
                <a:cubicBezTo>
                  <a:pt x="171718" y="1841678"/>
                  <a:pt x="174816" y="1874662"/>
                  <a:pt x="167425" y="1906073"/>
                </a:cubicBezTo>
                <a:cubicBezTo>
                  <a:pt x="165652" y="1913606"/>
                  <a:pt x="154052" y="1913997"/>
                  <a:pt x="148107" y="1918952"/>
                </a:cubicBezTo>
                <a:cubicBezTo>
                  <a:pt x="141111" y="1924782"/>
                  <a:pt x="134619" y="1931274"/>
                  <a:pt x="128789" y="1938270"/>
                </a:cubicBezTo>
                <a:cubicBezTo>
                  <a:pt x="123834" y="1944215"/>
                  <a:pt x="121734" y="1952492"/>
                  <a:pt x="115910" y="1957588"/>
                </a:cubicBezTo>
                <a:cubicBezTo>
                  <a:pt x="104261" y="1967781"/>
                  <a:pt x="77273" y="1983346"/>
                  <a:pt x="77273" y="1983346"/>
                </a:cubicBezTo>
                <a:cubicBezTo>
                  <a:pt x="61947" y="2029325"/>
                  <a:pt x="71925" y="2010687"/>
                  <a:pt x="51515" y="2041301"/>
                </a:cubicBezTo>
                <a:cubicBezTo>
                  <a:pt x="49369" y="2049887"/>
                  <a:pt x="47507" y="2058549"/>
                  <a:pt x="45076" y="2067059"/>
                </a:cubicBezTo>
                <a:cubicBezTo>
                  <a:pt x="43211" y="2073586"/>
                  <a:pt x="39200" y="2079613"/>
                  <a:pt x="38636" y="2086377"/>
                </a:cubicBezTo>
                <a:cubicBezTo>
                  <a:pt x="32743" y="2157096"/>
                  <a:pt x="31065" y="2228114"/>
                  <a:pt x="25758" y="2298879"/>
                </a:cubicBezTo>
                <a:cubicBezTo>
                  <a:pt x="23396" y="2330369"/>
                  <a:pt x="18237" y="2346682"/>
                  <a:pt x="12879" y="2376152"/>
                </a:cubicBezTo>
                <a:cubicBezTo>
                  <a:pt x="2354" y="2434038"/>
                  <a:pt x="11388" y="2394990"/>
                  <a:pt x="0" y="2440546"/>
                </a:cubicBezTo>
                <a:cubicBezTo>
                  <a:pt x="2146" y="2513526"/>
                  <a:pt x="1237" y="2586661"/>
                  <a:pt x="6439" y="2659487"/>
                </a:cubicBezTo>
                <a:cubicBezTo>
                  <a:pt x="8746" y="2691780"/>
                  <a:pt x="16686" y="2714811"/>
                  <a:pt x="38636" y="2736760"/>
                </a:cubicBezTo>
                <a:cubicBezTo>
                  <a:pt x="44109" y="2742233"/>
                  <a:pt x="51515" y="2745346"/>
                  <a:pt x="57955" y="2749639"/>
                </a:cubicBezTo>
                <a:cubicBezTo>
                  <a:pt x="94864" y="2805002"/>
                  <a:pt x="45718" y="2739849"/>
                  <a:pt x="90152" y="2775397"/>
                </a:cubicBezTo>
                <a:cubicBezTo>
                  <a:pt x="96195" y="2780232"/>
                  <a:pt x="96988" y="2789880"/>
                  <a:pt x="103031" y="2794715"/>
                </a:cubicBezTo>
                <a:cubicBezTo>
                  <a:pt x="108331" y="2798955"/>
                  <a:pt x="116278" y="2798119"/>
                  <a:pt x="122349" y="2801155"/>
                </a:cubicBezTo>
                <a:cubicBezTo>
                  <a:pt x="172270" y="2826117"/>
                  <a:pt x="112437" y="2804292"/>
                  <a:pt x="160986" y="2820473"/>
                </a:cubicBezTo>
                <a:cubicBezTo>
                  <a:pt x="206062" y="2818327"/>
                  <a:pt x="251326" y="2818677"/>
                  <a:pt x="296214" y="2814034"/>
                </a:cubicBezTo>
                <a:cubicBezTo>
                  <a:pt x="313820" y="2812213"/>
                  <a:pt x="330557" y="2805448"/>
                  <a:pt x="347729" y="2801155"/>
                </a:cubicBezTo>
                <a:lnTo>
                  <a:pt x="373487" y="2794715"/>
                </a:lnTo>
                <a:cubicBezTo>
                  <a:pt x="409748" y="2770541"/>
                  <a:pt x="385464" y="2784282"/>
                  <a:pt x="450760" y="2762518"/>
                </a:cubicBezTo>
                <a:cubicBezTo>
                  <a:pt x="457200" y="2760372"/>
                  <a:pt x="463383" y="2757195"/>
                  <a:pt x="470079" y="2756079"/>
                </a:cubicBezTo>
                <a:cubicBezTo>
                  <a:pt x="482958" y="2753932"/>
                  <a:pt x="495993" y="2752575"/>
                  <a:pt x="508715" y="2749639"/>
                </a:cubicBezTo>
                <a:cubicBezTo>
                  <a:pt x="523941" y="2746125"/>
                  <a:pt x="538715" y="2740872"/>
                  <a:pt x="553791" y="2736760"/>
                </a:cubicBezTo>
                <a:cubicBezTo>
                  <a:pt x="562329" y="2734431"/>
                  <a:pt x="570715" y="2730856"/>
                  <a:pt x="579549" y="2730321"/>
                </a:cubicBezTo>
                <a:cubicBezTo>
                  <a:pt x="641720" y="2726553"/>
                  <a:pt x="704033" y="2725660"/>
                  <a:pt x="766293" y="2723881"/>
                </a:cubicBezTo>
                <a:lnTo>
                  <a:pt x="1030310" y="2717442"/>
                </a:lnTo>
                <a:cubicBezTo>
                  <a:pt x="1036749" y="2715296"/>
                  <a:pt x="1042919" y="2712035"/>
                  <a:pt x="1049628" y="2711003"/>
                </a:cubicBezTo>
                <a:cubicBezTo>
                  <a:pt x="1161071" y="2693858"/>
                  <a:pt x="1312306" y="2708970"/>
                  <a:pt x="1403797" y="2711003"/>
                </a:cubicBezTo>
                <a:cubicBezTo>
                  <a:pt x="1429555" y="2713149"/>
                  <a:pt x="1455365" y="2714736"/>
                  <a:pt x="1481070" y="2717442"/>
                </a:cubicBezTo>
                <a:cubicBezTo>
                  <a:pt x="1496164" y="2719031"/>
                  <a:pt x="1511043" y="2722371"/>
                  <a:pt x="1526146" y="2723881"/>
                </a:cubicBezTo>
                <a:cubicBezTo>
                  <a:pt x="1678217" y="2739088"/>
                  <a:pt x="1553289" y="2722240"/>
                  <a:pt x="1654935" y="2736760"/>
                </a:cubicBezTo>
                <a:cubicBezTo>
                  <a:pt x="1674253" y="2743200"/>
                  <a:pt x="1693135" y="2751141"/>
                  <a:pt x="1712890" y="2756079"/>
                </a:cubicBezTo>
                <a:cubicBezTo>
                  <a:pt x="1725960" y="2759346"/>
                  <a:pt x="1745033" y="2763415"/>
                  <a:pt x="1757966" y="2768957"/>
                </a:cubicBezTo>
                <a:cubicBezTo>
                  <a:pt x="1813028" y="2792555"/>
                  <a:pt x="1754014" y="2769459"/>
                  <a:pt x="1809482" y="2801155"/>
                </a:cubicBezTo>
                <a:cubicBezTo>
                  <a:pt x="1815375" y="2804523"/>
                  <a:pt x="1822561" y="2804920"/>
                  <a:pt x="1828800" y="2807594"/>
                </a:cubicBezTo>
                <a:cubicBezTo>
                  <a:pt x="1837623" y="2811375"/>
                  <a:pt x="1845735" y="2816692"/>
                  <a:pt x="1854558" y="2820473"/>
                </a:cubicBezTo>
                <a:cubicBezTo>
                  <a:pt x="1860797" y="2823147"/>
                  <a:pt x="1867900" y="2823694"/>
                  <a:pt x="1873876" y="2826912"/>
                </a:cubicBezTo>
                <a:cubicBezTo>
                  <a:pt x="1961216" y="2873941"/>
                  <a:pt x="1908556" y="2858121"/>
                  <a:pt x="1964028" y="2871988"/>
                </a:cubicBezTo>
                <a:cubicBezTo>
                  <a:pt x="1985493" y="2882721"/>
                  <a:pt x="2005655" y="2896598"/>
                  <a:pt x="2028422" y="2904186"/>
                </a:cubicBezTo>
                <a:lnTo>
                  <a:pt x="2086377" y="2923504"/>
                </a:lnTo>
                <a:lnTo>
                  <a:pt x="2125014" y="2936383"/>
                </a:lnTo>
                <a:lnTo>
                  <a:pt x="2144332" y="2942822"/>
                </a:lnTo>
                <a:cubicBezTo>
                  <a:pt x="2152918" y="2949262"/>
                  <a:pt x="2160772" y="2956816"/>
                  <a:pt x="2170090" y="2962141"/>
                </a:cubicBezTo>
                <a:cubicBezTo>
                  <a:pt x="2175983" y="2965509"/>
                  <a:pt x="2183169" y="2965906"/>
                  <a:pt x="2189408" y="2968580"/>
                </a:cubicBezTo>
                <a:cubicBezTo>
                  <a:pt x="2198231" y="2972361"/>
                  <a:pt x="2206935" y="2976520"/>
                  <a:pt x="2215166" y="2981459"/>
                </a:cubicBezTo>
                <a:cubicBezTo>
                  <a:pt x="2228439" y="2989423"/>
                  <a:pt x="2240924" y="2998631"/>
                  <a:pt x="2253803" y="3007217"/>
                </a:cubicBezTo>
                <a:cubicBezTo>
                  <a:pt x="2260242" y="3011510"/>
                  <a:pt x="2266199" y="3016634"/>
                  <a:pt x="2273121" y="3020095"/>
                </a:cubicBezTo>
                <a:cubicBezTo>
                  <a:pt x="2281707" y="3024388"/>
                  <a:pt x="2290056" y="3029192"/>
                  <a:pt x="2298879" y="3032974"/>
                </a:cubicBezTo>
                <a:cubicBezTo>
                  <a:pt x="2305118" y="3035648"/>
                  <a:pt x="2312263" y="3036118"/>
                  <a:pt x="2318197" y="3039414"/>
                </a:cubicBezTo>
                <a:cubicBezTo>
                  <a:pt x="2331728" y="3046931"/>
                  <a:pt x="2342989" y="3058250"/>
                  <a:pt x="2356834" y="3065172"/>
                </a:cubicBezTo>
                <a:cubicBezTo>
                  <a:pt x="2368976" y="3071243"/>
                  <a:pt x="2382591" y="3073757"/>
                  <a:pt x="2395470" y="3078050"/>
                </a:cubicBezTo>
                <a:cubicBezTo>
                  <a:pt x="2412186" y="3083622"/>
                  <a:pt x="2431592" y="3089672"/>
                  <a:pt x="2446986" y="3097369"/>
                </a:cubicBezTo>
                <a:cubicBezTo>
                  <a:pt x="2453908" y="3100830"/>
                  <a:pt x="2459382" y="3106787"/>
                  <a:pt x="2466304" y="3110248"/>
                </a:cubicBezTo>
                <a:cubicBezTo>
                  <a:pt x="2475542" y="3114867"/>
                  <a:pt x="2503128" y="3121063"/>
                  <a:pt x="2511380" y="3123126"/>
                </a:cubicBezTo>
                <a:cubicBezTo>
                  <a:pt x="2519966" y="3120980"/>
                  <a:pt x="2529454" y="3121078"/>
                  <a:pt x="2537138" y="3116687"/>
                </a:cubicBezTo>
                <a:cubicBezTo>
                  <a:pt x="2545045" y="3112169"/>
                  <a:pt x="2551405" y="3104946"/>
                  <a:pt x="2556456" y="3097369"/>
                </a:cubicBezTo>
                <a:cubicBezTo>
                  <a:pt x="2560317" y="3091577"/>
                  <a:pt x="2568261" y="3056053"/>
                  <a:pt x="2569335" y="3052293"/>
                </a:cubicBezTo>
                <a:cubicBezTo>
                  <a:pt x="2571200" y="3045766"/>
                  <a:pt x="2571534" y="3038275"/>
                  <a:pt x="2575774" y="3032974"/>
                </a:cubicBezTo>
                <a:cubicBezTo>
                  <a:pt x="2580609" y="3026930"/>
                  <a:pt x="2588653" y="3024388"/>
                  <a:pt x="2595093" y="3020095"/>
                </a:cubicBezTo>
                <a:cubicBezTo>
                  <a:pt x="2658386" y="3035920"/>
                  <a:pt x="2591940" y="3010637"/>
                  <a:pt x="2627290" y="3116687"/>
                </a:cubicBezTo>
                <a:cubicBezTo>
                  <a:pt x="2631636" y="3129726"/>
                  <a:pt x="2649768" y="3132726"/>
                  <a:pt x="2659487" y="3142445"/>
                </a:cubicBezTo>
                <a:cubicBezTo>
                  <a:pt x="2664959" y="3147917"/>
                  <a:pt x="2666323" y="3156928"/>
                  <a:pt x="2672366" y="3161763"/>
                </a:cubicBezTo>
                <a:cubicBezTo>
                  <a:pt x="2677666" y="3166003"/>
                  <a:pt x="2685750" y="3164907"/>
                  <a:pt x="2691684" y="3168203"/>
                </a:cubicBezTo>
                <a:cubicBezTo>
                  <a:pt x="2705215" y="3175720"/>
                  <a:pt x="2730321" y="3193960"/>
                  <a:pt x="2730321" y="3193960"/>
                </a:cubicBezTo>
                <a:cubicBezTo>
                  <a:pt x="2732467" y="3200400"/>
                  <a:pt x="2731460" y="3209039"/>
                  <a:pt x="2736760" y="3213279"/>
                </a:cubicBezTo>
                <a:cubicBezTo>
                  <a:pt x="2743671" y="3218808"/>
                  <a:pt x="2754008" y="3217287"/>
                  <a:pt x="2762518" y="3219718"/>
                </a:cubicBezTo>
                <a:cubicBezTo>
                  <a:pt x="2797505" y="3229714"/>
                  <a:pt x="2777011" y="3230199"/>
                  <a:pt x="2833352" y="3232597"/>
                </a:cubicBezTo>
                <a:cubicBezTo>
                  <a:pt x="2917016" y="3236157"/>
                  <a:pt x="3000777" y="3236890"/>
                  <a:pt x="3084490" y="3239036"/>
                </a:cubicBezTo>
                <a:cubicBezTo>
                  <a:pt x="3090929" y="3241183"/>
                  <a:pt x="3097020" y="3245476"/>
                  <a:pt x="3103808" y="3245476"/>
                </a:cubicBezTo>
                <a:cubicBezTo>
                  <a:pt x="3247865" y="3245476"/>
                  <a:pt x="3223191" y="3248644"/>
                  <a:pt x="3303431" y="3232597"/>
                </a:cubicBezTo>
                <a:cubicBezTo>
                  <a:pt x="3333482" y="3234743"/>
                  <a:pt x="3363789" y="3234567"/>
                  <a:pt x="3393583" y="3239036"/>
                </a:cubicBezTo>
                <a:cubicBezTo>
                  <a:pt x="3407008" y="3241050"/>
                  <a:pt x="3419050" y="3248622"/>
                  <a:pt x="3432220" y="3251915"/>
                </a:cubicBezTo>
                <a:lnTo>
                  <a:pt x="3457977" y="3258355"/>
                </a:lnTo>
                <a:cubicBezTo>
                  <a:pt x="3464417" y="3262648"/>
                  <a:pt x="3470224" y="3268091"/>
                  <a:pt x="3477296" y="3271234"/>
                </a:cubicBezTo>
                <a:cubicBezTo>
                  <a:pt x="3489701" y="3276747"/>
                  <a:pt x="3515932" y="3284112"/>
                  <a:pt x="3515932" y="3284112"/>
                </a:cubicBezTo>
                <a:cubicBezTo>
                  <a:pt x="3522372" y="3290552"/>
                  <a:pt x="3527673" y="3298379"/>
                  <a:pt x="3535251" y="3303431"/>
                </a:cubicBezTo>
                <a:cubicBezTo>
                  <a:pt x="3540899" y="3307196"/>
                  <a:pt x="3548498" y="3306834"/>
                  <a:pt x="3554569" y="3309870"/>
                </a:cubicBezTo>
                <a:cubicBezTo>
                  <a:pt x="3610761" y="3337966"/>
                  <a:pt x="3532632" y="3309085"/>
                  <a:pt x="3599645" y="3329188"/>
                </a:cubicBezTo>
                <a:cubicBezTo>
                  <a:pt x="3612648" y="3333089"/>
                  <a:pt x="3638282" y="3342067"/>
                  <a:pt x="3638282" y="3342067"/>
                </a:cubicBezTo>
                <a:cubicBezTo>
                  <a:pt x="3664040" y="3339921"/>
                  <a:pt x="3689935" y="3339044"/>
                  <a:pt x="3715555" y="3335628"/>
                </a:cubicBezTo>
                <a:cubicBezTo>
                  <a:pt x="3739625" y="3332419"/>
                  <a:pt x="3738028" y="3322786"/>
                  <a:pt x="3760631" y="3309870"/>
                </a:cubicBezTo>
                <a:cubicBezTo>
                  <a:pt x="3766524" y="3306502"/>
                  <a:pt x="3773510" y="3305577"/>
                  <a:pt x="3779949" y="3303431"/>
                </a:cubicBezTo>
                <a:cubicBezTo>
                  <a:pt x="3786388" y="3299138"/>
                  <a:pt x="3792345" y="3294013"/>
                  <a:pt x="3799267" y="3290552"/>
                </a:cubicBezTo>
                <a:cubicBezTo>
                  <a:pt x="3805338" y="3287516"/>
                  <a:pt x="3813285" y="3288352"/>
                  <a:pt x="3818586" y="3284112"/>
                </a:cubicBezTo>
                <a:cubicBezTo>
                  <a:pt x="3853466" y="3256209"/>
                  <a:pt x="3807318" y="3271233"/>
                  <a:pt x="3850783" y="3251915"/>
                </a:cubicBezTo>
                <a:cubicBezTo>
                  <a:pt x="3863189" y="3246401"/>
                  <a:pt x="3876541" y="3243329"/>
                  <a:pt x="3889420" y="3239036"/>
                </a:cubicBezTo>
                <a:lnTo>
                  <a:pt x="3928056" y="3226157"/>
                </a:lnTo>
                <a:cubicBezTo>
                  <a:pt x="3934495" y="3224011"/>
                  <a:pt x="3941303" y="3222754"/>
                  <a:pt x="3947374" y="3219718"/>
                </a:cubicBezTo>
                <a:cubicBezTo>
                  <a:pt x="3979203" y="3203803"/>
                  <a:pt x="3964025" y="3209874"/>
                  <a:pt x="3992451" y="3200400"/>
                </a:cubicBezTo>
                <a:cubicBezTo>
                  <a:pt x="3998890" y="3196107"/>
                  <a:pt x="4004697" y="3190664"/>
                  <a:pt x="4011769" y="3187521"/>
                </a:cubicBezTo>
                <a:cubicBezTo>
                  <a:pt x="4024174" y="3182007"/>
                  <a:pt x="4037526" y="3178935"/>
                  <a:pt x="4050405" y="3174642"/>
                </a:cubicBezTo>
                <a:cubicBezTo>
                  <a:pt x="4056845" y="3172495"/>
                  <a:pt x="4063653" y="3171239"/>
                  <a:pt x="4069724" y="3168203"/>
                </a:cubicBezTo>
                <a:cubicBezTo>
                  <a:pt x="4078310" y="3163910"/>
                  <a:pt x="4086287" y="3158082"/>
                  <a:pt x="4095482" y="3155324"/>
                </a:cubicBezTo>
                <a:cubicBezTo>
                  <a:pt x="4107988" y="3151572"/>
                  <a:pt x="4121272" y="3151220"/>
                  <a:pt x="4134118" y="3148884"/>
                </a:cubicBezTo>
                <a:cubicBezTo>
                  <a:pt x="4144886" y="3146926"/>
                  <a:pt x="4155631" y="3144819"/>
                  <a:pt x="4166315" y="3142445"/>
                </a:cubicBezTo>
                <a:cubicBezTo>
                  <a:pt x="4195506" y="3135958"/>
                  <a:pt x="4198613" y="3133825"/>
                  <a:pt x="4230710" y="3123126"/>
                </a:cubicBezTo>
                <a:lnTo>
                  <a:pt x="4250028" y="3116687"/>
                </a:lnTo>
                <a:cubicBezTo>
                  <a:pt x="4254321" y="3110248"/>
                  <a:pt x="4257435" y="3102841"/>
                  <a:pt x="4262907" y="3097369"/>
                </a:cubicBezTo>
                <a:cubicBezTo>
                  <a:pt x="4268379" y="3091897"/>
                  <a:pt x="4271493" y="3086636"/>
                  <a:pt x="4275786" y="3078050"/>
                </a:cubicBezTo>
                <a:close/>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10" name="Düz Bağlayıcı 9">
            <a:extLst>
              <a:ext uri="{FF2B5EF4-FFF2-40B4-BE49-F238E27FC236}">
                <a16:creationId xmlns:a16="http://schemas.microsoft.com/office/drawing/2014/main" id="{9C3238EF-722B-454E-934C-044E5B0DA94D}"/>
              </a:ext>
            </a:extLst>
          </p:cNvPr>
          <p:cNvCxnSpPr>
            <a:cxnSpLocks/>
          </p:cNvCxnSpPr>
          <p:nvPr/>
        </p:nvCxnSpPr>
        <p:spPr>
          <a:xfrm flipH="1">
            <a:off x="5898617" y="3920704"/>
            <a:ext cx="914307" cy="2042214"/>
          </a:xfrm>
          <a:prstGeom prst="line">
            <a:avLst/>
          </a:prstGeom>
          <a:ln w="152400">
            <a:solidFill>
              <a:srgbClr val="00B0F0"/>
            </a:solidFill>
          </a:ln>
        </p:spPr>
        <p:style>
          <a:lnRef idx="1">
            <a:schemeClr val="accent1"/>
          </a:lnRef>
          <a:fillRef idx="0">
            <a:schemeClr val="accent1"/>
          </a:fillRef>
          <a:effectRef idx="0">
            <a:schemeClr val="accent1"/>
          </a:effectRef>
          <a:fontRef idx="minor">
            <a:schemeClr val="tx1"/>
          </a:fontRef>
        </p:style>
      </p:cxnSp>
      <p:sp>
        <p:nvSpPr>
          <p:cNvPr id="12" name="Ok: Sol 11">
            <a:extLst>
              <a:ext uri="{FF2B5EF4-FFF2-40B4-BE49-F238E27FC236}">
                <a16:creationId xmlns:a16="http://schemas.microsoft.com/office/drawing/2014/main" id="{955FB93C-D741-40A3-BADB-8C4777D280DF}"/>
              </a:ext>
            </a:extLst>
          </p:cNvPr>
          <p:cNvSpPr/>
          <p:nvPr/>
        </p:nvSpPr>
        <p:spPr>
          <a:xfrm rot="19410326">
            <a:off x="1224253" y="3407835"/>
            <a:ext cx="981382" cy="446167"/>
          </a:xfrm>
          <a:prstGeom prst="leftArrow">
            <a:avLst>
              <a:gd name="adj1" fmla="val 9883"/>
              <a:gd name="adj2"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Metin kutusu 12">
            <a:extLst>
              <a:ext uri="{FF2B5EF4-FFF2-40B4-BE49-F238E27FC236}">
                <a16:creationId xmlns:a16="http://schemas.microsoft.com/office/drawing/2014/main" id="{524816A4-CC64-4321-87E8-EE697612EC13}"/>
              </a:ext>
            </a:extLst>
          </p:cNvPr>
          <p:cNvSpPr txBox="1"/>
          <p:nvPr/>
        </p:nvSpPr>
        <p:spPr>
          <a:xfrm>
            <a:off x="-66141" y="4010246"/>
            <a:ext cx="2002087" cy="2677656"/>
          </a:xfrm>
          <a:prstGeom prst="rect">
            <a:avLst/>
          </a:prstGeom>
          <a:noFill/>
        </p:spPr>
        <p:txBody>
          <a:bodyPr wrap="none" rtlCol="0">
            <a:spAutoFit/>
          </a:bodyPr>
          <a:lstStyle/>
          <a:p>
            <a:pPr algn="ctr"/>
            <a:r>
              <a:rPr lang="tr-TR" sz="2400" dirty="0"/>
              <a:t>İstanbul’un</a:t>
            </a:r>
            <a:br>
              <a:rPr lang="tr-TR" sz="2400" dirty="0"/>
            </a:br>
            <a:r>
              <a:rPr lang="tr-TR" sz="2400" dirty="0"/>
              <a:t>bu kısmı</a:t>
            </a:r>
          </a:p>
          <a:p>
            <a:pPr algn="ctr"/>
            <a:r>
              <a:rPr lang="tr-TR" sz="2400" b="1" dirty="0"/>
              <a:t>Avrupa</a:t>
            </a:r>
            <a:r>
              <a:rPr lang="tr-TR" sz="2400" dirty="0"/>
              <a:t> </a:t>
            </a:r>
            <a:br>
              <a:rPr lang="tr-TR" sz="2400" dirty="0"/>
            </a:br>
            <a:r>
              <a:rPr lang="tr-TR" sz="2400" dirty="0"/>
              <a:t>kıtasındadır ve</a:t>
            </a:r>
            <a:br>
              <a:rPr lang="tr-TR" sz="2400" dirty="0"/>
            </a:br>
            <a:r>
              <a:rPr lang="tr-TR" sz="2400" dirty="0"/>
              <a:t>halk arasında</a:t>
            </a:r>
            <a:br>
              <a:rPr lang="tr-TR" sz="2400" dirty="0"/>
            </a:br>
            <a:r>
              <a:rPr lang="tr-TR" sz="2400" b="1" dirty="0">
                <a:solidFill>
                  <a:srgbClr val="FF0000"/>
                </a:solidFill>
              </a:rPr>
              <a:t>Avrupa Yakası</a:t>
            </a:r>
            <a:br>
              <a:rPr lang="tr-TR" sz="2400" dirty="0"/>
            </a:br>
            <a:r>
              <a:rPr lang="tr-TR" sz="2400" dirty="0"/>
              <a:t>deniyor.</a:t>
            </a:r>
          </a:p>
        </p:txBody>
      </p:sp>
      <p:sp>
        <p:nvSpPr>
          <p:cNvPr id="14" name="Ok: Sol 13">
            <a:extLst>
              <a:ext uri="{FF2B5EF4-FFF2-40B4-BE49-F238E27FC236}">
                <a16:creationId xmlns:a16="http://schemas.microsoft.com/office/drawing/2014/main" id="{AB8B0C99-A263-416E-89D0-A57B5AA9E53A}"/>
              </a:ext>
            </a:extLst>
          </p:cNvPr>
          <p:cNvSpPr/>
          <p:nvPr/>
        </p:nvSpPr>
        <p:spPr>
          <a:xfrm rot="7176869">
            <a:off x="9907540" y="4610332"/>
            <a:ext cx="981382" cy="446167"/>
          </a:xfrm>
          <a:prstGeom prst="leftArrow">
            <a:avLst>
              <a:gd name="adj1" fmla="val 9883"/>
              <a:gd name="adj2"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 name="Metin kutusu 14">
            <a:extLst>
              <a:ext uri="{FF2B5EF4-FFF2-40B4-BE49-F238E27FC236}">
                <a16:creationId xmlns:a16="http://schemas.microsoft.com/office/drawing/2014/main" id="{DCA48A8B-574C-4478-94B8-F57499F5F8D0}"/>
              </a:ext>
            </a:extLst>
          </p:cNvPr>
          <p:cNvSpPr txBox="1"/>
          <p:nvPr/>
        </p:nvSpPr>
        <p:spPr>
          <a:xfrm>
            <a:off x="9985747" y="1696342"/>
            <a:ext cx="2113913" cy="2677656"/>
          </a:xfrm>
          <a:prstGeom prst="rect">
            <a:avLst/>
          </a:prstGeom>
          <a:noFill/>
        </p:spPr>
        <p:txBody>
          <a:bodyPr wrap="none" rtlCol="0">
            <a:spAutoFit/>
          </a:bodyPr>
          <a:lstStyle/>
          <a:p>
            <a:pPr algn="ctr"/>
            <a:r>
              <a:rPr lang="tr-TR" sz="2400" dirty="0"/>
              <a:t>İstanbul’un</a:t>
            </a:r>
            <a:br>
              <a:rPr lang="tr-TR" sz="2400" dirty="0"/>
            </a:br>
            <a:r>
              <a:rPr lang="tr-TR" sz="2400" dirty="0"/>
              <a:t>bu kısmı</a:t>
            </a:r>
          </a:p>
          <a:p>
            <a:pPr algn="ctr"/>
            <a:r>
              <a:rPr lang="tr-TR" sz="2400" b="1" dirty="0"/>
              <a:t>Asya</a:t>
            </a:r>
            <a:br>
              <a:rPr lang="tr-TR" sz="2400" dirty="0"/>
            </a:br>
            <a:r>
              <a:rPr lang="tr-TR" sz="2400" dirty="0"/>
              <a:t>kıtasındadır ve</a:t>
            </a:r>
            <a:br>
              <a:rPr lang="tr-TR" sz="2400" dirty="0"/>
            </a:br>
            <a:r>
              <a:rPr lang="tr-TR" sz="2400" dirty="0"/>
              <a:t>halk arasında</a:t>
            </a:r>
            <a:br>
              <a:rPr lang="tr-TR" sz="2400" dirty="0"/>
            </a:br>
            <a:r>
              <a:rPr lang="tr-TR" sz="2400" b="1" dirty="0">
                <a:solidFill>
                  <a:srgbClr val="FF0000"/>
                </a:solidFill>
              </a:rPr>
              <a:t>Anadolu Yakası</a:t>
            </a:r>
            <a:br>
              <a:rPr lang="tr-TR" sz="2400" dirty="0"/>
            </a:br>
            <a:r>
              <a:rPr lang="tr-TR" sz="2400" dirty="0"/>
              <a:t>deniyor.</a:t>
            </a:r>
          </a:p>
        </p:txBody>
      </p:sp>
    </p:spTree>
    <p:extLst>
      <p:ext uri="{BB962C8B-B14F-4D97-AF65-F5344CB8AC3E}">
        <p14:creationId xmlns:p14="http://schemas.microsoft.com/office/powerpoint/2010/main" val="1241572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175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wipe(down)">
                                      <p:cBhvr>
                                        <p:cTn id="37" dur="175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animBg="1"/>
      <p:bldP spid="8" grpId="0" animBg="1"/>
      <p:bldP spid="12" grpId="0" animBg="1"/>
      <p:bldP spid="13" grpId="0"/>
      <p:bldP spid="14" grpId="0" animBg="1"/>
      <p:bldP spid="15" grpId="0"/>
    </p:bldLst>
  </p:timing>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3108</TotalTime>
  <Words>2173</Words>
  <Application>Microsoft Office PowerPoint</Application>
  <PresentationFormat>Geniş ekran</PresentationFormat>
  <Paragraphs>266</Paragraphs>
  <Slides>34</Slides>
  <Notes>0</Notes>
  <HiddenSlides>0</HiddenSlides>
  <MMClips>0</MMClips>
  <ScaleCrop>false</ScaleCrop>
  <HeadingPairs>
    <vt:vector size="6" baseType="variant">
      <vt:variant>
        <vt:lpstr>Kullanılan Yazı Tipleri</vt:lpstr>
      </vt:variant>
      <vt:variant>
        <vt:i4>9</vt:i4>
      </vt:variant>
      <vt:variant>
        <vt:lpstr>Tema</vt:lpstr>
      </vt:variant>
      <vt:variant>
        <vt:i4>1</vt:i4>
      </vt:variant>
      <vt:variant>
        <vt:lpstr>Slayt Başlıkları</vt:lpstr>
      </vt:variant>
      <vt:variant>
        <vt:i4>34</vt:i4>
      </vt:variant>
    </vt:vector>
  </HeadingPairs>
  <TitlesOfParts>
    <vt:vector size="44" baseType="lpstr">
      <vt:lpstr>Arial</vt:lpstr>
      <vt:lpstr>Arial Black</vt:lpstr>
      <vt:lpstr>Calibri</vt:lpstr>
      <vt:lpstr>Calibri Light</vt:lpstr>
      <vt:lpstr>Cambria</vt:lpstr>
      <vt:lpstr>CaslonPro-Bold</vt:lpstr>
      <vt:lpstr>Times New Roman</vt:lpstr>
      <vt:lpstr>Univers Condensed Light</vt:lpstr>
      <vt:lpstr>Wingdings</vt: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Windows Kullanıcısı</dc:creator>
  <cp:lastModifiedBy>Erdal Dulkadir</cp:lastModifiedBy>
  <cp:revision>129</cp:revision>
  <dcterms:created xsi:type="dcterms:W3CDTF">2021-09-28T19:59:59Z</dcterms:created>
  <dcterms:modified xsi:type="dcterms:W3CDTF">2022-02-05T12:17:44Z</dcterms:modified>
</cp:coreProperties>
</file>