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08" r:id="rId3"/>
    <p:sldId id="422" r:id="rId4"/>
    <p:sldId id="423" r:id="rId5"/>
    <p:sldId id="441" r:id="rId6"/>
    <p:sldId id="448" r:id="rId7"/>
    <p:sldId id="343" r:id="rId8"/>
    <p:sldId id="344" r:id="rId9"/>
    <p:sldId id="442" r:id="rId10"/>
    <p:sldId id="449" r:id="rId11"/>
    <p:sldId id="346" r:id="rId12"/>
    <p:sldId id="347" r:id="rId13"/>
    <p:sldId id="443" r:id="rId14"/>
    <p:sldId id="444" r:id="rId15"/>
    <p:sldId id="445" r:id="rId16"/>
    <p:sldId id="450" r:id="rId17"/>
    <p:sldId id="446" r:id="rId18"/>
    <p:sldId id="447" r:id="rId19"/>
    <p:sldId id="451" r:id="rId20"/>
    <p:sldId id="452" r:id="rId21"/>
    <p:sldId id="453" r:id="rId22"/>
    <p:sldId id="454" r:id="rId23"/>
    <p:sldId id="361" r:id="rId24"/>
    <p:sldId id="363" r:id="rId25"/>
    <p:sldId id="404" r:id="rId26"/>
    <p:sldId id="340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1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F6"/>
    <a:srgbClr val="FFFFCC"/>
    <a:srgbClr val="FFFFF7"/>
    <a:srgbClr val="CCFFCC"/>
    <a:srgbClr val="ABE9FF"/>
    <a:srgbClr val="79DCFF"/>
    <a:srgbClr val="33CCFF"/>
    <a:srgbClr val="3399FF"/>
    <a:srgbClr val="FFFFFF"/>
    <a:srgbClr val="A36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9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B9A22-7AA7-4ADC-84A0-8018560801C2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DB8F1-E7DB-4E52-8B55-9C5304913B5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275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D9C8B8-4D98-4CF0-9640-7CBDA1D74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32F2ED4-3094-485C-BEC5-44F8439CC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4D7A28-9942-462B-8BD8-290BDAF8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089353E-239C-4FD6-AAD7-3C6332F92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17B1AFC-C31B-413C-BD15-B5ECF7EF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230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F63A28-1D59-4F55-82AC-F1394C44B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84486B-DA71-4AA4-8CA4-241195321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DF7418-243E-4751-A5EF-EDFCDC43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350E98-6738-436A-B956-1F18E462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130129-9ABB-4F4C-9B23-F61328F1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315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79E30D1-C208-401A-B2CF-35B7D570E6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CE43707-A9B6-4816-845D-15A5420EC4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C04872-6F26-45B0-97A4-F6F9640C1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EF648E-9709-49C9-9F40-06D6495B2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F9EDF34-59CC-4994-AB11-0B810858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319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538432-58FF-42C4-9DE4-C7546A15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A4E03C4-4DCB-4112-B77D-6249A2263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179328C-EC5C-41AF-A1E2-50FAEB56B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A9E7A80-3E93-4A30-BF98-7B7C95E9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D874D00-D389-4294-BAE6-5DAFB7E38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500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824DAA-A14F-4604-88EE-706E25DA7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624D2BA-8415-4F5F-A504-17806C7F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C41D333-160F-41ED-BD3E-5052283E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A0E55A6-CC61-4438-8A52-2573B917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C104CA-BF6F-484A-AE2B-FC159B5A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116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F0FD29-0DC1-4939-98DF-61C58AF5D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455668D-0FE1-4BB5-87AB-DA1B6F323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4B75023-2E62-4550-9596-17C336B9C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D2C4F0-FB0E-4E44-AA15-D9741EF1F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29C80ED-AEF6-4C39-9DCD-D1B7001F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2F66F36-375D-4BAD-A7D4-B29493EA5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917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B58C2D8-31C4-4074-9334-7A5C892C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AB19DDC-8B25-4B95-B798-B4D0B32E5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A0D6742-1AD0-4C28-815B-43AA7BF01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637E08BF-3C10-4B59-969A-BB5DF5A842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A0DC1DF-733A-4A6B-A167-7ECBC517AB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7B42018C-A987-4C3C-AD52-5396FC28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E298085-F841-4806-9631-8C1DDFA9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513061B-CE21-492C-847E-0C82D6A5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329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7EBF9F-4A67-4051-9386-72F6A50A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7DDF52F-FF10-4DD8-8BA1-13C7D33B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4A425B64-55E8-4F69-8515-E5584E1C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8F6B080-9E38-449C-9758-AA8E45E7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158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FF72826-96FA-4143-ADCA-EBACE7D0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C6FA67A-196C-431D-B8F4-005176318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6B61DF1-9BD2-4B28-867D-661F058A3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236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6DF1EF8-9A09-401B-8BFD-D86FC56D6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2FFBBA0-C2F7-4730-BF4A-3011ACB2A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0279DD4-E486-4FFF-A1D1-73E23C0BD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E24FCBB-D071-41B9-8999-D31E442A5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B786160-CCE3-49D8-A588-323E1F9C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7A1704F-8224-4EC3-AD14-C42D4A33C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915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416C9EF-A418-4CEE-9E2E-12376211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C5F53E1B-7B11-4EBB-B964-ADAD07A230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F708540-AD06-4D3B-ACC3-46F1BD518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494A810-987C-4271-8293-C3136EE1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D99FC45-22A4-478F-94F3-06B5D7B5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DA99103-E938-4111-9360-6D538868C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703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38BD1CD-46DE-412E-8851-4C55F499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FC907FB-D255-473F-AAE9-30A0514D0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72A88C6-19D0-4A35-8580-D11F25F9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340D9-2813-4238-82C9-B67DF4D267CE}" type="datetimeFigureOut">
              <a:rPr lang="tr-TR" smtClean="0"/>
              <a:t>12.02.2022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D7A7C0-73C2-4936-8BAF-4F7788A951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D0F5CF-BA9F-4F60-BE9A-3016EC701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E527F-BBD1-42C9-A4BF-6D880F234F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894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204A9F6D-4CDB-467A-B325-EA9974ABE159}"/>
              </a:ext>
            </a:extLst>
          </p:cNvPr>
          <p:cNvSpPr/>
          <p:nvPr/>
        </p:nvSpPr>
        <p:spPr>
          <a:xfrm>
            <a:off x="985722" y="1009746"/>
            <a:ext cx="102205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SOSYAL BİLGİLER 7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FBA0FAE-D695-4A26-887A-874BA0CDB851}"/>
              </a:ext>
            </a:extLst>
          </p:cNvPr>
          <p:cNvSpPr txBox="1"/>
          <p:nvPr/>
        </p:nvSpPr>
        <p:spPr>
          <a:xfrm>
            <a:off x="2188736" y="3105834"/>
            <a:ext cx="7814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</a:rPr>
              <a:t>YERYÜZÜNDE YAŞAM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4420737-6517-4C56-9800-BA9494B14025}"/>
              </a:ext>
            </a:extLst>
          </p:cNvPr>
          <p:cNvSpPr txBox="1"/>
          <p:nvPr/>
        </p:nvSpPr>
        <p:spPr>
          <a:xfrm>
            <a:off x="4878357" y="4906851"/>
            <a:ext cx="2435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Konu Anlatım</a:t>
            </a:r>
          </a:p>
        </p:txBody>
      </p:sp>
    </p:spTree>
    <p:extLst>
      <p:ext uri="{BB962C8B-B14F-4D97-AF65-F5344CB8AC3E}">
        <p14:creationId xmlns:p14="http://schemas.microsoft.com/office/powerpoint/2010/main" val="1919344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6C472A3-913F-4E50-8F61-82A47B9B8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5"/>
          <a:stretch/>
        </p:blipFill>
        <p:spPr>
          <a:xfrm>
            <a:off x="5875814" y="1766877"/>
            <a:ext cx="5916938" cy="295966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5571942-E4FC-4FAA-A935-9E12DB8B9325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890FF46-694D-49D5-9D0F-CB6FC0D58C51}"/>
              </a:ext>
            </a:extLst>
          </p:cNvPr>
          <p:cNvSpPr txBox="1"/>
          <p:nvPr/>
        </p:nvSpPr>
        <p:spPr>
          <a:xfrm>
            <a:off x="230778" y="1676279"/>
            <a:ext cx="53135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haritaya bakıldığında Afrika’nın üst kısmının nüfus yoğunluğunun az olduğu, Avrupa’nın nüfus yoğunluğunun ise Afrika’nın üst kısmına göre daha fazla olduğu görülmektedir.</a:t>
            </a:r>
            <a:endParaRPr lang="tr-TR" sz="2400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E1ABD8A-A2B6-4100-9AA7-4EA6834B8BCA}"/>
              </a:ext>
            </a:extLst>
          </p:cNvPr>
          <p:cNvSpPr txBox="1"/>
          <p:nvPr/>
        </p:nvSpPr>
        <p:spPr>
          <a:xfrm>
            <a:off x="230778" y="4126381"/>
            <a:ext cx="5236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durum şemada yer alan “İklim şartlarının uygun olduğu yerler” kutucuğu ile örtüşmektedir.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94616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EAB11DE-3630-42E7-AD2B-B55768C1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0" y="755755"/>
            <a:ext cx="9890975" cy="6063374"/>
          </a:xfrm>
          <a:prstGeom prst="rect">
            <a:avLst/>
          </a:prstGeom>
        </p:spPr>
      </p:pic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469FD597-B009-4905-A441-B73068EF7F45}"/>
              </a:ext>
            </a:extLst>
          </p:cNvPr>
          <p:cNvSpPr/>
          <p:nvPr/>
        </p:nvSpPr>
        <p:spPr>
          <a:xfrm>
            <a:off x="6287200" y="1197735"/>
            <a:ext cx="2039200" cy="683896"/>
          </a:xfrm>
          <a:custGeom>
            <a:avLst/>
            <a:gdLst>
              <a:gd name="connsiteX0" fmla="*/ 81387 w 2039200"/>
              <a:gd name="connsiteY0" fmla="*/ 315533 h 683896"/>
              <a:gd name="connsiteX1" fmla="*/ 113584 w 2039200"/>
              <a:gd name="connsiteY1" fmla="*/ 386366 h 683896"/>
              <a:gd name="connsiteX2" fmla="*/ 132902 w 2039200"/>
              <a:gd name="connsiteY2" fmla="*/ 399245 h 683896"/>
              <a:gd name="connsiteX3" fmla="*/ 197297 w 2039200"/>
              <a:gd name="connsiteY3" fmla="*/ 412124 h 683896"/>
              <a:gd name="connsiteX4" fmla="*/ 274570 w 2039200"/>
              <a:gd name="connsiteY4" fmla="*/ 437882 h 683896"/>
              <a:gd name="connsiteX5" fmla="*/ 293888 w 2039200"/>
              <a:gd name="connsiteY5" fmla="*/ 450761 h 683896"/>
              <a:gd name="connsiteX6" fmla="*/ 390480 w 2039200"/>
              <a:gd name="connsiteY6" fmla="*/ 463640 h 683896"/>
              <a:gd name="connsiteX7" fmla="*/ 731770 w 2039200"/>
              <a:gd name="connsiteY7" fmla="*/ 470079 h 683896"/>
              <a:gd name="connsiteX8" fmla="*/ 751088 w 2039200"/>
              <a:gd name="connsiteY8" fmla="*/ 476519 h 683896"/>
              <a:gd name="connsiteX9" fmla="*/ 770407 w 2039200"/>
              <a:gd name="connsiteY9" fmla="*/ 489397 h 683896"/>
              <a:gd name="connsiteX10" fmla="*/ 834801 w 2039200"/>
              <a:gd name="connsiteY10" fmla="*/ 495837 h 683896"/>
              <a:gd name="connsiteX11" fmla="*/ 879877 w 2039200"/>
              <a:gd name="connsiteY11" fmla="*/ 508716 h 683896"/>
              <a:gd name="connsiteX12" fmla="*/ 905635 w 2039200"/>
              <a:gd name="connsiteY12" fmla="*/ 515155 h 683896"/>
              <a:gd name="connsiteX13" fmla="*/ 924953 w 2039200"/>
              <a:gd name="connsiteY13" fmla="*/ 521595 h 683896"/>
              <a:gd name="connsiteX14" fmla="*/ 963590 w 2039200"/>
              <a:gd name="connsiteY14" fmla="*/ 528034 h 683896"/>
              <a:gd name="connsiteX15" fmla="*/ 1008666 w 2039200"/>
              <a:gd name="connsiteY15" fmla="*/ 547352 h 683896"/>
              <a:gd name="connsiteX16" fmla="*/ 1027984 w 2039200"/>
              <a:gd name="connsiteY16" fmla="*/ 560231 h 683896"/>
              <a:gd name="connsiteX17" fmla="*/ 1066621 w 2039200"/>
              <a:gd name="connsiteY17" fmla="*/ 573110 h 683896"/>
              <a:gd name="connsiteX18" fmla="*/ 1085939 w 2039200"/>
              <a:gd name="connsiteY18" fmla="*/ 579550 h 683896"/>
              <a:gd name="connsiteX19" fmla="*/ 1111697 w 2039200"/>
              <a:gd name="connsiteY19" fmla="*/ 598868 h 683896"/>
              <a:gd name="connsiteX20" fmla="*/ 1227607 w 2039200"/>
              <a:gd name="connsiteY20" fmla="*/ 611747 h 683896"/>
              <a:gd name="connsiteX21" fmla="*/ 1253364 w 2039200"/>
              <a:gd name="connsiteY21" fmla="*/ 618186 h 683896"/>
              <a:gd name="connsiteX22" fmla="*/ 1292001 w 2039200"/>
              <a:gd name="connsiteY22" fmla="*/ 631065 h 683896"/>
              <a:gd name="connsiteX23" fmla="*/ 1337077 w 2039200"/>
              <a:gd name="connsiteY23" fmla="*/ 656823 h 683896"/>
              <a:gd name="connsiteX24" fmla="*/ 1356395 w 2039200"/>
              <a:gd name="connsiteY24" fmla="*/ 669702 h 683896"/>
              <a:gd name="connsiteX25" fmla="*/ 1427229 w 2039200"/>
              <a:gd name="connsiteY25" fmla="*/ 682580 h 683896"/>
              <a:gd name="connsiteX26" fmla="*/ 1665488 w 2039200"/>
              <a:gd name="connsiteY26" fmla="*/ 676141 h 683896"/>
              <a:gd name="connsiteX27" fmla="*/ 1678367 w 2039200"/>
              <a:gd name="connsiteY27" fmla="*/ 637504 h 683896"/>
              <a:gd name="connsiteX28" fmla="*/ 1697686 w 2039200"/>
              <a:gd name="connsiteY28" fmla="*/ 631065 h 683896"/>
              <a:gd name="connsiteX29" fmla="*/ 1723443 w 2039200"/>
              <a:gd name="connsiteY29" fmla="*/ 573110 h 683896"/>
              <a:gd name="connsiteX30" fmla="*/ 1729883 w 2039200"/>
              <a:gd name="connsiteY30" fmla="*/ 553792 h 683896"/>
              <a:gd name="connsiteX31" fmla="*/ 1749201 w 2039200"/>
              <a:gd name="connsiteY31" fmla="*/ 547352 h 683896"/>
              <a:gd name="connsiteX32" fmla="*/ 1781398 w 2039200"/>
              <a:gd name="connsiteY32" fmla="*/ 508716 h 683896"/>
              <a:gd name="connsiteX33" fmla="*/ 1800716 w 2039200"/>
              <a:gd name="connsiteY33" fmla="*/ 502276 h 683896"/>
              <a:gd name="connsiteX34" fmla="*/ 1813595 w 2039200"/>
              <a:gd name="connsiteY34" fmla="*/ 482958 h 683896"/>
              <a:gd name="connsiteX35" fmla="*/ 1852232 w 2039200"/>
              <a:gd name="connsiteY35" fmla="*/ 463640 h 683896"/>
              <a:gd name="connsiteX36" fmla="*/ 1871550 w 2039200"/>
              <a:gd name="connsiteY36" fmla="*/ 450761 h 683896"/>
              <a:gd name="connsiteX37" fmla="*/ 1890869 w 2039200"/>
              <a:gd name="connsiteY37" fmla="*/ 444321 h 683896"/>
              <a:gd name="connsiteX38" fmla="*/ 1923066 w 2039200"/>
              <a:gd name="connsiteY38" fmla="*/ 412124 h 683896"/>
              <a:gd name="connsiteX39" fmla="*/ 1961702 w 2039200"/>
              <a:gd name="connsiteY39" fmla="*/ 399245 h 683896"/>
              <a:gd name="connsiteX40" fmla="*/ 1981021 w 2039200"/>
              <a:gd name="connsiteY40" fmla="*/ 392806 h 683896"/>
              <a:gd name="connsiteX41" fmla="*/ 2026097 w 2039200"/>
              <a:gd name="connsiteY41" fmla="*/ 367048 h 683896"/>
              <a:gd name="connsiteX42" fmla="*/ 2038976 w 2039200"/>
              <a:gd name="connsiteY42" fmla="*/ 347730 h 683896"/>
              <a:gd name="connsiteX43" fmla="*/ 2032536 w 2039200"/>
              <a:gd name="connsiteY43" fmla="*/ 315533 h 683896"/>
              <a:gd name="connsiteX44" fmla="*/ 2026097 w 2039200"/>
              <a:gd name="connsiteY44" fmla="*/ 296214 h 683896"/>
              <a:gd name="connsiteX45" fmla="*/ 2019657 w 2039200"/>
              <a:gd name="connsiteY45" fmla="*/ 270457 h 683896"/>
              <a:gd name="connsiteX46" fmla="*/ 2013218 w 2039200"/>
              <a:gd name="connsiteY46" fmla="*/ 251138 h 683896"/>
              <a:gd name="connsiteX47" fmla="*/ 1993900 w 2039200"/>
              <a:gd name="connsiteY47" fmla="*/ 238259 h 683896"/>
              <a:gd name="connsiteX48" fmla="*/ 1987460 w 2039200"/>
              <a:gd name="connsiteY48" fmla="*/ 193183 h 683896"/>
              <a:gd name="connsiteX49" fmla="*/ 1968142 w 2039200"/>
              <a:gd name="connsiteY49" fmla="*/ 148107 h 683896"/>
              <a:gd name="connsiteX50" fmla="*/ 1929505 w 2039200"/>
              <a:gd name="connsiteY50" fmla="*/ 128789 h 683896"/>
              <a:gd name="connsiteX51" fmla="*/ 1910187 w 2039200"/>
              <a:gd name="connsiteY51" fmla="*/ 109471 h 683896"/>
              <a:gd name="connsiteX52" fmla="*/ 1877990 w 2039200"/>
              <a:gd name="connsiteY52" fmla="*/ 103031 h 683896"/>
              <a:gd name="connsiteX53" fmla="*/ 1794277 w 2039200"/>
              <a:gd name="connsiteY53" fmla="*/ 96592 h 683896"/>
              <a:gd name="connsiteX54" fmla="*/ 834801 w 2039200"/>
              <a:gd name="connsiteY54" fmla="*/ 90152 h 683896"/>
              <a:gd name="connsiteX55" fmla="*/ 770407 w 2039200"/>
              <a:gd name="connsiteY55" fmla="*/ 77273 h 683896"/>
              <a:gd name="connsiteX56" fmla="*/ 738209 w 2039200"/>
              <a:gd name="connsiteY56" fmla="*/ 64395 h 683896"/>
              <a:gd name="connsiteX57" fmla="*/ 667376 w 2039200"/>
              <a:gd name="connsiteY57" fmla="*/ 57955 h 683896"/>
              <a:gd name="connsiteX58" fmla="*/ 622300 w 2039200"/>
              <a:gd name="connsiteY58" fmla="*/ 51516 h 683896"/>
              <a:gd name="connsiteX59" fmla="*/ 577224 w 2039200"/>
              <a:gd name="connsiteY59" fmla="*/ 38637 h 683896"/>
              <a:gd name="connsiteX60" fmla="*/ 461314 w 2039200"/>
              <a:gd name="connsiteY60" fmla="*/ 25758 h 683896"/>
              <a:gd name="connsiteX61" fmla="*/ 416238 w 2039200"/>
              <a:gd name="connsiteY61" fmla="*/ 6440 h 683896"/>
              <a:gd name="connsiteX62" fmla="*/ 364722 w 2039200"/>
              <a:gd name="connsiteY62" fmla="*/ 0 h 683896"/>
              <a:gd name="connsiteX63" fmla="*/ 126463 w 2039200"/>
              <a:gd name="connsiteY63" fmla="*/ 6440 h 683896"/>
              <a:gd name="connsiteX64" fmla="*/ 100705 w 2039200"/>
              <a:gd name="connsiteY64" fmla="*/ 19319 h 683896"/>
              <a:gd name="connsiteX65" fmla="*/ 81387 w 2039200"/>
              <a:gd name="connsiteY65" fmla="*/ 25758 h 683896"/>
              <a:gd name="connsiteX66" fmla="*/ 42750 w 2039200"/>
              <a:gd name="connsiteY66" fmla="*/ 45076 h 683896"/>
              <a:gd name="connsiteX67" fmla="*/ 23432 w 2039200"/>
              <a:gd name="connsiteY67" fmla="*/ 57955 h 683896"/>
              <a:gd name="connsiteX68" fmla="*/ 10553 w 2039200"/>
              <a:gd name="connsiteY68" fmla="*/ 77273 h 683896"/>
              <a:gd name="connsiteX69" fmla="*/ 10553 w 2039200"/>
              <a:gd name="connsiteY69" fmla="*/ 251138 h 683896"/>
              <a:gd name="connsiteX70" fmla="*/ 49190 w 2039200"/>
              <a:gd name="connsiteY70" fmla="*/ 289775 h 683896"/>
              <a:gd name="connsiteX71" fmla="*/ 62069 w 2039200"/>
              <a:gd name="connsiteY71" fmla="*/ 309093 h 683896"/>
              <a:gd name="connsiteX72" fmla="*/ 68508 w 2039200"/>
              <a:gd name="connsiteY72" fmla="*/ 334851 h 683896"/>
              <a:gd name="connsiteX73" fmla="*/ 107145 w 2039200"/>
              <a:gd name="connsiteY73" fmla="*/ 367048 h 683896"/>
              <a:gd name="connsiteX74" fmla="*/ 120024 w 2039200"/>
              <a:gd name="connsiteY74" fmla="*/ 386366 h 68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039200" h="683896">
                <a:moveTo>
                  <a:pt x="81387" y="315533"/>
                </a:moveTo>
                <a:cubicBezTo>
                  <a:pt x="92119" y="339144"/>
                  <a:pt x="99991" y="364278"/>
                  <a:pt x="113584" y="386366"/>
                </a:cubicBezTo>
                <a:cubicBezTo>
                  <a:pt x="117640" y="392957"/>
                  <a:pt x="125789" y="396196"/>
                  <a:pt x="132902" y="399245"/>
                </a:cubicBezTo>
                <a:cubicBezTo>
                  <a:pt x="145131" y="404486"/>
                  <a:pt x="188575" y="410671"/>
                  <a:pt x="197297" y="412124"/>
                </a:cubicBezTo>
                <a:cubicBezTo>
                  <a:pt x="223055" y="420710"/>
                  <a:pt x="251979" y="422821"/>
                  <a:pt x="274570" y="437882"/>
                </a:cubicBezTo>
                <a:cubicBezTo>
                  <a:pt x="281009" y="442175"/>
                  <a:pt x="286642" y="448044"/>
                  <a:pt x="293888" y="450761"/>
                </a:cubicBezTo>
                <a:cubicBezTo>
                  <a:pt x="312440" y="457718"/>
                  <a:pt x="383779" y="463427"/>
                  <a:pt x="390480" y="463640"/>
                </a:cubicBezTo>
                <a:cubicBezTo>
                  <a:pt x="504206" y="467250"/>
                  <a:pt x="618007" y="467933"/>
                  <a:pt x="731770" y="470079"/>
                </a:cubicBezTo>
                <a:cubicBezTo>
                  <a:pt x="738209" y="472226"/>
                  <a:pt x="745017" y="473484"/>
                  <a:pt x="751088" y="476519"/>
                </a:cubicBezTo>
                <a:cubicBezTo>
                  <a:pt x="758010" y="479980"/>
                  <a:pt x="762866" y="487657"/>
                  <a:pt x="770407" y="489397"/>
                </a:cubicBezTo>
                <a:cubicBezTo>
                  <a:pt x="791426" y="494248"/>
                  <a:pt x="813336" y="493690"/>
                  <a:pt x="834801" y="495837"/>
                </a:cubicBezTo>
                <a:cubicBezTo>
                  <a:pt x="915325" y="515967"/>
                  <a:pt x="815210" y="490240"/>
                  <a:pt x="879877" y="508716"/>
                </a:cubicBezTo>
                <a:cubicBezTo>
                  <a:pt x="888387" y="511147"/>
                  <a:pt x="897125" y="512724"/>
                  <a:pt x="905635" y="515155"/>
                </a:cubicBezTo>
                <a:cubicBezTo>
                  <a:pt x="912162" y="517020"/>
                  <a:pt x="918327" y="520123"/>
                  <a:pt x="924953" y="521595"/>
                </a:cubicBezTo>
                <a:cubicBezTo>
                  <a:pt x="937699" y="524427"/>
                  <a:pt x="950711" y="525888"/>
                  <a:pt x="963590" y="528034"/>
                </a:cubicBezTo>
                <a:cubicBezTo>
                  <a:pt x="1012089" y="560367"/>
                  <a:pt x="950451" y="522403"/>
                  <a:pt x="1008666" y="547352"/>
                </a:cubicBezTo>
                <a:cubicBezTo>
                  <a:pt x="1015779" y="550401"/>
                  <a:pt x="1020912" y="557088"/>
                  <a:pt x="1027984" y="560231"/>
                </a:cubicBezTo>
                <a:cubicBezTo>
                  <a:pt x="1040390" y="565745"/>
                  <a:pt x="1053742" y="568817"/>
                  <a:pt x="1066621" y="573110"/>
                </a:cubicBezTo>
                <a:lnTo>
                  <a:pt x="1085939" y="579550"/>
                </a:lnTo>
                <a:cubicBezTo>
                  <a:pt x="1094525" y="585989"/>
                  <a:pt x="1101231" y="596489"/>
                  <a:pt x="1111697" y="598868"/>
                </a:cubicBezTo>
                <a:cubicBezTo>
                  <a:pt x="1149605" y="607483"/>
                  <a:pt x="1227607" y="611747"/>
                  <a:pt x="1227607" y="611747"/>
                </a:cubicBezTo>
                <a:cubicBezTo>
                  <a:pt x="1236193" y="613893"/>
                  <a:pt x="1244887" y="615643"/>
                  <a:pt x="1253364" y="618186"/>
                </a:cubicBezTo>
                <a:cubicBezTo>
                  <a:pt x="1266367" y="622087"/>
                  <a:pt x="1292001" y="631065"/>
                  <a:pt x="1292001" y="631065"/>
                </a:cubicBezTo>
                <a:cubicBezTo>
                  <a:pt x="1354289" y="677780"/>
                  <a:pt x="1287909" y="632238"/>
                  <a:pt x="1337077" y="656823"/>
                </a:cubicBezTo>
                <a:cubicBezTo>
                  <a:pt x="1343999" y="660284"/>
                  <a:pt x="1349149" y="666985"/>
                  <a:pt x="1356395" y="669702"/>
                </a:cubicBezTo>
                <a:cubicBezTo>
                  <a:pt x="1363593" y="672401"/>
                  <a:pt x="1422891" y="681857"/>
                  <a:pt x="1427229" y="682580"/>
                </a:cubicBezTo>
                <a:cubicBezTo>
                  <a:pt x="1506649" y="680434"/>
                  <a:pt x="1587289" y="690177"/>
                  <a:pt x="1665488" y="676141"/>
                </a:cubicBezTo>
                <a:cubicBezTo>
                  <a:pt x="1678850" y="673743"/>
                  <a:pt x="1665488" y="641797"/>
                  <a:pt x="1678367" y="637504"/>
                </a:cubicBezTo>
                <a:lnTo>
                  <a:pt x="1697686" y="631065"/>
                </a:lnTo>
                <a:cubicBezTo>
                  <a:pt x="1718095" y="600450"/>
                  <a:pt x="1708116" y="619090"/>
                  <a:pt x="1723443" y="573110"/>
                </a:cubicBezTo>
                <a:cubicBezTo>
                  <a:pt x="1725590" y="566671"/>
                  <a:pt x="1723444" y="555939"/>
                  <a:pt x="1729883" y="553792"/>
                </a:cubicBezTo>
                <a:lnTo>
                  <a:pt x="1749201" y="547352"/>
                </a:lnTo>
                <a:cubicBezTo>
                  <a:pt x="1758704" y="533098"/>
                  <a:pt x="1766524" y="518632"/>
                  <a:pt x="1781398" y="508716"/>
                </a:cubicBezTo>
                <a:cubicBezTo>
                  <a:pt x="1787046" y="504951"/>
                  <a:pt x="1794277" y="504423"/>
                  <a:pt x="1800716" y="502276"/>
                </a:cubicBezTo>
                <a:cubicBezTo>
                  <a:pt x="1805009" y="495837"/>
                  <a:pt x="1808122" y="488430"/>
                  <a:pt x="1813595" y="482958"/>
                </a:cubicBezTo>
                <a:cubicBezTo>
                  <a:pt x="1826079" y="470475"/>
                  <a:pt x="1836520" y="468877"/>
                  <a:pt x="1852232" y="463640"/>
                </a:cubicBezTo>
                <a:cubicBezTo>
                  <a:pt x="1858671" y="459347"/>
                  <a:pt x="1864628" y="454222"/>
                  <a:pt x="1871550" y="450761"/>
                </a:cubicBezTo>
                <a:cubicBezTo>
                  <a:pt x="1877621" y="447725"/>
                  <a:pt x="1885568" y="448561"/>
                  <a:pt x="1890869" y="444321"/>
                </a:cubicBezTo>
                <a:cubicBezTo>
                  <a:pt x="1925751" y="416415"/>
                  <a:pt x="1879595" y="431445"/>
                  <a:pt x="1923066" y="412124"/>
                </a:cubicBezTo>
                <a:cubicBezTo>
                  <a:pt x="1935471" y="406610"/>
                  <a:pt x="1948823" y="403538"/>
                  <a:pt x="1961702" y="399245"/>
                </a:cubicBezTo>
                <a:cubicBezTo>
                  <a:pt x="1968142" y="397098"/>
                  <a:pt x="1974950" y="395842"/>
                  <a:pt x="1981021" y="392806"/>
                </a:cubicBezTo>
                <a:cubicBezTo>
                  <a:pt x="2013700" y="376466"/>
                  <a:pt x="1998791" y="385252"/>
                  <a:pt x="2026097" y="367048"/>
                </a:cubicBezTo>
                <a:cubicBezTo>
                  <a:pt x="2030390" y="360609"/>
                  <a:pt x="2038016" y="355409"/>
                  <a:pt x="2038976" y="347730"/>
                </a:cubicBezTo>
                <a:cubicBezTo>
                  <a:pt x="2040333" y="336870"/>
                  <a:pt x="2035191" y="326151"/>
                  <a:pt x="2032536" y="315533"/>
                </a:cubicBezTo>
                <a:cubicBezTo>
                  <a:pt x="2030890" y="308948"/>
                  <a:pt x="2027962" y="302741"/>
                  <a:pt x="2026097" y="296214"/>
                </a:cubicBezTo>
                <a:cubicBezTo>
                  <a:pt x="2023666" y="287705"/>
                  <a:pt x="2022088" y="278966"/>
                  <a:pt x="2019657" y="270457"/>
                </a:cubicBezTo>
                <a:cubicBezTo>
                  <a:pt x="2017792" y="263930"/>
                  <a:pt x="2017458" y="256439"/>
                  <a:pt x="2013218" y="251138"/>
                </a:cubicBezTo>
                <a:cubicBezTo>
                  <a:pt x="2008384" y="245095"/>
                  <a:pt x="2000339" y="242552"/>
                  <a:pt x="1993900" y="238259"/>
                </a:cubicBezTo>
                <a:cubicBezTo>
                  <a:pt x="1991753" y="223234"/>
                  <a:pt x="1990175" y="208116"/>
                  <a:pt x="1987460" y="193183"/>
                </a:cubicBezTo>
                <a:cubicBezTo>
                  <a:pt x="1984176" y="175120"/>
                  <a:pt x="1981530" y="161495"/>
                  <a:pt x="1968142" y="148107"/>
                </a:cubicBezTo>
                <a:cubicBezTo>
                  <a:pt x="1955658" y="135623"/>
                  <a:pt x="1945218" y="134026"/>
                  <a:pt x="1929505" y="128789"/>
                </a:cubicBezTo>
                <a:cubicBezTo>
                  <a:pt x="1923066" y="122350"/>
                  <a:pt x="1918332" y="113544"/>
                  <a:pt x="1910187" y="109471"/>
                </a:cubicBezTo>
                <a:cubicBezTo>
                  <a:pt x="1900398" y="104576"/>
                  <a:pt x="1888868" y="104240"/>
                  <a:pt x="1877990" y="103031"/>
                </a:cubicBezTo>
                <a:cubicBezTo>
                  <a:pt x="1850174" y="99940"/>
                  <a:pt x="1822262" y="96937"/>
                  <a:pt x="1794277" y="96592"/>
                </a:cubicBezTo>
                <a:lnTo>
                  <a:pt x="834801" y="90152"/>
                </a:lnTo>
                <a:cubicBezTo>
                  <a:pt x="771304" y="68988"/>
                  <a:pt x="888793" y="106869"/>
                  <a:pt x="770407" y="77273"/>
                </a:cubicBezTo>
                <a:cubicBezTo>
                  <a:pt x="759193" y="74470"/>
                  <a:pt x="749570" y="66525"/>
                  <a:pt x="738209" y="64395"/>
                </a:cubicBezTo>
                <a:cubicBezTo>
                  <a:pt x="714907" y="60026"/>
                  <a:pt x="690939" y="60573"/>
                  <a:pt x="667376" y="57955"/>
                </a:cubicBezTo>
                <a:cubicBezTo>
                  <a:pt x="652291" y="56279"/>
                  <a:pt x="637325" y="53662"/>
                  <a:pt x="622300" y="51516"/>
                </a:cubicBezTo>
                <a:cubicBezTo>
                  <a:pt x="609467" y="47238"/>
                  <a:pt x="590164" y="40255"/>
                  <a:pt x="577224" y="38637"/>
                </a:cubicBezTo>
                <a:cubicBezTo>
                  <a:pt x="396644" y="16064"/>
                  <a:pt x="571057" y="44047"/>
                  <a:pt x="461314" y="25758"/>
                </a:cubicBezTo>
                <a:cubicBezTo>
                  <a:pt x="448626" y="19414"/>
                  <a:pt x="431129" y="9147"/>
                  <a:pt x="416238" y="6440"/>
                </a:cubicBezTo>
                <a:cubicBezTo>
                  <a:pt x="399211" y="3344"/>
                  <a:pt x="381894" y="2147"/>
                  <a:pt x="364722" y="0"/>
                </a:cubicBezTo>
                <a:cubicBezTo>
                  <a:pt x="285302" y="2147"/>
                  <a:pt x="205700" y="642"/>
                  <a:pt x="126463" y="6440"/>
                </a:cubicBezTo>
                <a:cubicBezTo>
                  <a:pt x="116889" y="7141"/>
                  <a:pt x="109528" y="15538"/>
                  <a:pt x="100705" y="19319"/>
                </a:cubicBezTo>
                <a:cubicBezTo>
                  <a:pt x="94466" y="21993"/>
                  <a:pt x="87826" y="23612"/>
                  <a:pt x="81387" y="25758"/>
                </a:cubicBezTo>
                <a:cubicBezTo>
                  <a:pt x="26025" y="62667"/>
                  <a:pt x="96071" y="18416"/>
                  <a:pt x="42750" y="45076"/>
                </a:cubicBezTo>
                <a:cubicBezTo>
                  <a:pt x="35828" y="48537"/>
                  <a:pt x="29871" y="53662"/>
                  <a:pt x="23432" y="57955"/>
                </a:cubicBezTo>
                <a:cubicBezTo>
                  <a:pt x="19139" y="64394"/>
                  <a:pt x="14014" y="70351"/>
                  <a:pt x="10553" y="77273"/>
                </a:cubicBezTo>
                <a:cubicBezTo>
                  <a:pt x="-13033" y="124445"/>
                  <a:pt x="10238" y="249787"/>
                  <a:pt x="10553" y="251138"/>
                </a:cubicBezTo>
                <a:cubicBezTo>
                  <a:pt x="14692" y="268875"/>
                  <a:pt x="39087" y="274620"/>
                  <a:pt x="49190" y="289775"/>
                </a:cubicBezTo>
                <a:lnTo>
                  <a:pt x="62069" y="309093"/>
                </a:lnTo>
                <a:cubicBezTo>
                  <a:pt x="64215" y="317679"/>
                  <a:pt x="64117" y="327167"/>
                  <a:pt x="68508" y="334851"/>
                </a:cubicBezTo>
                <a:cubicBezTo>
                  <a:pt x="76136" y="348200"/>
                  <a:pt x="94835" y="358842"/>
                  <a:pt x="107145" y="367048"/>
                </a:cubicBezTo>
                <a:lnTo>
                  <a:pt x="120024" y="38636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: Şekil 5">
            <a:extLst>
              <a:ext uri="{FF2B5EF4-FFF2-40B4-BE49-F238E27FC236}">
                <a16:creationId xmlns:a16="http://schemas.microsoft.com/office/drawing/2014/main" id="{03E20AB5-6DA9-4AF0-853B-D51922D81B1A}"/>
              </a:ext>
            </a:extLst>
          </p:cNvPr>
          <p:cNvSpPr/>
          <p:nvPr/>
        </p:nvSpPr>
        <p:spPr>
          <a:xfrm>
            <a:off x="2221590" y="1036749"/>
            <a:ext cx="2659710" cy="1075386"/>
          </a:xfrm>
          <a:custGeom>
            <a:avLst/>
            <a:gdLst>
              <a:gd name="connsiteX0" fmla="*/ 238259 w 2659710"/>
              <a:gd name="connsiteY0" fmla="*/ 843566 h 1075386"/>
              <a:gd name="connsiteX1" fmla="*/ 341290 w 2659710"/>
              <a:gd name="connsiteY1" fmla="*/ 856445 h 1075386"/>
              <a:gd name="connsiteX2" fmla="*/ 405684 w 2659710"/>
              <a:gd name="connsiteY2" fmla="*/ 869324 h 1075386"/>
              <a:gd name="connsiteX3" fmla="*/ 431442 w 2659710"/>
              <a:gd name="connsiteY3" fmla="*/ 875764 h 1075386"/>
              <a:gd name="connsiteX4" fmla="*/ 508715 w 2659710"/>
              <a:gd name="connsiteY4" fmla="*/ 882203 h 1075386"/>
              <a:gd name="connsiteX5" fmla="*/ 534473 w 2659710"/>
              <a:gd name="connsiteY5" fmla="*/ 888643 h 1075386"/>
              <a:gd name="connsiteX6" fmla="*/ 708338 w 2659710"/>
              <a:gd name="connsiteY6" fmla="*/ 901521 h 1075386"/>
              <a:gd name="connsiteX7" fmla="*/ 734096 w 2659710"/>
              <a:gd name="connsiteY7" fmla="*/ 920840 h 1075386"/>
              <a:gd name="connsiteX8" fmla="*/ 785611 w 2659710"/>
              <a:gd name="connsiteY8" fmla="*/ 946597 h 1075386"/>
              <a:gd name="connsiteX9" fmla="*/ 824248 w 2659710"/>
              <a:gd name="connsiteY9" fmla="*/ 978795 h 1075386"/>
              <a:gd name="connsiteX10" fmla="*/ 862884 w 2659710"/>
              <a:gd name="connsiteY10" fmla="*/ 991674 h 1075386"/>
              <a:gd name="connsiteX11" fmla="*/ 901521 w 2659710"/>
              <a:gd name="connsiteY11" fmla="*/ 1023871 h 1075386"/>
              <a:gd name="connsiteX12" fmla="*/ 946597 w 2659710"/>
              <a:gd name="connsiteY12" fmla="*/ 1049628 h 1075386"/>
              <a:gd name="connsiteX13" fmla="*/ 965915 w 2659710"/>
              <a:gd name="connsiteY13" fmla="*/ 1056068 h 1075386"/>
              <a:gd name="connsiteX14" fmla="*/ 998112 w 2659710"/>
              <a:gd name="connsiteY14" fmla="*/ 1068947 h 1075386"/>
              <a:gd name="connsiteX15" fmla="*/ 1068946 w 2659710"/>
              <a:gd name="connsiteY15" fmla="*/ 1075386 h 1075386"/>
              <a:gd name="connsiteX16" fmla="*/ 1365160 w 2659710"/>
              <a:gd name="connsiteY16" fmla="*/ 1062507 h 1075386"/>
              <a:gd name="connsiteX17" fmla="*/ 1423115 w 2659710"/>
              <a:gd name="connsiteY17" fmla="*/ 1036750 h 1075386"/>
              <a:gd name="connsiteX18" fmla="*/ 1448873 w 2659710"/>
              <a:gd name="connsiteY18" fmla="*/ 1023871 h 1075386"/>
              <a:gd name="connsiteX19" fmla="*/ 1461752 w 2659710"/>
              <a:gd name="connsiteY19" fmla="*/ 1004552 h 1075386"/>
              <a:gd name="connsiteX20" fmla="*/ 1500388 w 2659710"/>
              <a:gd name="connsiteY20" fmla="*/ 978795 h 1075386"/>
              <a:gd name="connsiteX21" fmla="*/ 1506828 w 2659710"/>
              <a:gd name="connsiteY21" fmla="*/ 959476 h 1075386"/>
              <a:gd name="connsiteX22" fmla="*/ 1603419 w 2659710"/>
              <a:gd name="connsiteY22" fmla="*/ 953037 h 1075386"/>
              <a:gd name="connsiteX23" fmla="*/ 1622738 w 2659710"/>
              <a:gd name="connsiteY23" fmla="*/ 940158 h 1075386"/>
              <a:gd name="connsiteX24" fmla="*/ 1635617 w 2659710"/>
              <a:gd name="connsiteY24" fmla="*/ 901521 h 1075386"/>
              <a:gd name="connsiteX25" fmla="*/ 1648496 w 2659710"/>
              <a:gd name="connsiteY25" fmla="*/ 882203 h 1075386"/>
              <a:gd name="connsiteX26" fmla="*/ 1654935 w 2659710"/>
              <a:gd name="connsiteY26" fmla="*/ 862885 h 1075386"/>
              <a:gd name="connsiteX27" fmla="*/ 1667814 w 2659710"/>
              <a:gd name="connsiteY27" fmla="*/ 843566 h 1075386"/>
              <a:gd name="connsiteX28" fmla="*/ 1700011 w 2659710"/>
              <a:gd name="connsiteY28" fmla="*/ 798490 h 1075386"/>
              <a:gd name="connsiteX29" fmla="*/ 1712890 w 2659710"/>
              <a:gd name="connsiteY29" fmla="*/ 779172 h 1075386"/>
              <a:gd name="connsiteX30" fmla="*/ 1732208 w 2659710"/>
              <a:gd name="connsiteY30" fmla="*/ 766293 h 1075386"/>
              <a:gd name="connsiteX31" fmla="*/ 1796603 w 2659710"/>
              <a:gd name="connsiteY31" fmla="*/ 740536 h 1075386"/>
              <a:gd name="connsiteX32" fmla="*/ 1815921 w 2659710"/>
              <a:gd name="connsiteY32" fmla="*/ 734096 h 1075386"/>
              <a:gd name="connsiteX33" fmla="*/ 2054180 w 2659710"/>
              <a:gd name="connsiteY33" fmla="*/ 721217 h 1075386"/>
              <a:gd name="connsiteX34" fmla="*/ 2079938 w 2659710"/>
              <a:gd name="connsiteY34" fmla="*/ 714778 h 1075386"/>
              <a:gd name="connsiteX35" fmla="*/ 2092817 w 2659710"/>
              <a:gd name="connsiteY35" fmla="*/ 695459 h 1075386"/>
              <a:gd name="connsiteX36" fmla="*/ 2125014 w 2659710"/>
              <a:gd name="connsiteY36" fmla="*/ 689020 h 1075386"/>
              <a:gd name="connsiteX37" fmla="*/ 2170090 w 2659710"/>
              <a:gd name="connsiteY37" fmla="*/ 682581 h 1075386"/>
              <a:gd name="connsiteX38" fmla="*/ 2189408 w 2659710"/>
              <a:gd name="connsiteY38" fmla="*/ 676141 h 1075386"/>
              <a:gd name="connsiteX39" fmla="*/ 2240924 w 2659710"/>
              <a:gd name="connsiteY39" fmla="*/ 663262 h 1075386"/>
              <a:gd name="connsiteX40" fmla="*/ 2260242 w 2659710"/>
              <a:gd name="connsiteY40" fmla="*/ 643944 h 1075386"/>
              <a:gd name="connsiteX41" fmla="*/ 2324636 w 2659710"/>
              <a:gd name="connsiteY41" fmla="*/ 631065 h 1075386"/>
              <a:gd name="connsiteX42" fmla="*/ 2363273 w 2659710"/>
              <a:gd name="connsiteY42" fmla="*/ 605307 h 1075386"/>
              <a:gd name="connsiteX43" fmla="*/ 2401910 w 2659710"/>
              <a:gd name="connsiteY43" fmla="*/ 573110 h 1075386"/>
              <a:gd name="connsiteX44" fmla="*/ 2421228 w 2659710"/>
              <a:gd name="connsiteY44" fmla="*/ 566671 h 1075386"/>
              <a:gd name="connsiteX45" fmla="*/ 2440546 w 2659710"/>
              <a:gd name="connsiteY45" fmla="*/ 553792 h 1075386"/>
              <a:gd name="connsiteX46" fmla="*/ 2472743 w 2659710"/>
              <a:gd name="connsiteY46" fmla="*/ 515155 h 1075386"/>
              <a:gd name="connsiteX47" fmla="*/ 2492062 w 2659710"/>
              <a:gd name="connsiteY47" fmla="*/ 508716 h 1075386"/>
              <a:gd name="connsiteX48" fmla="*/ 2511380 w 2659710"/>
              <a:gd name="connsiteY48" fmla="*/ 489397 h 1075386"/>
              <a:gd name="connsiteX49" fmla="*/ 2537138 w 2659710"/>
              <a:gd name="connsiteY49" fmla="*/ 470079 h 1075386"/>
              <a:gd name="connsiteX50" fmla="*/ 2569335 w 2659710"/>
              <a:gd name="connsiteY50" fmla="*/ 431443 h 1075386"/>
              <a:gd name="connsiteX51" fmla="*/ 2595093 w 2659710"/>
              <a:gd name="connsiteY51" fmla="*/ 412124 h 1075386"/>
              <a:gd name="connsiteX52" fmla="*/ 2620850 w 2659710"/>
              <a:gd name="connsiteY52" fmla="*/ 367048 h 1075386"/>
              <a:gd name="connsiteX53" fmla="*/ 2653048 w 2659710"/>
              <a:gd name="connsiteY53" fmla="*/ 309093 h 1075386"/>
              <a:gd name="connsiteX54" fmla="*/ 2653048 w 2659710"/>
              <a:gd name="connsiteY54" fmla="*/ 141668 h 1075386"/>
              <a:gd name="connsiteX55" fmla="*/ 2633729 w 2659710"/>
              <a:gd name="connsiteY55" fmla="*/ 122350 h 1075386"/>
              <a:gd name="connsiteX56" fmla="*/ 2562896 w 2659710"/>
              <a:gd name="connsiteY56" fmla="*/ 96592 h 1075386"/>
              <a:gd name="connsiteX57" fmla="*/ 2472743 w 2659710"/>
              <a:gd name="connsiteY57" fmla="*/ 77274 h 1075386"/>
              <a:gd name="connsiteX58" fmla="*/ 2440546 w 2659710"/>
              <a:gd name="connsiteY58" fmla="*/ 70834 h 1075386"/>
              <a:gd name="connsiteX59" fmla="*/ 2414788 w 2659710"/>
              <a:gd name="connsiteY59" fmla="*/ 64395 h 1075386"/>
              <a:gd name="connsiteX60" fmla="*/ 2337515 w 2659710"/>
              <a:gd name="connsiteY60" fmla="*/ 57955 h 1075386"/>
              <a:gd name="connsiteX61" fmla="*/ 2292439 w 2659710"/>
              <a:gd name="connsiteY61" fmla="*/ 32197 h 1075386"/>
              <a:gd name="connsiteX62" fmla="*/ 2234484 w 2659710"/>
              <a:gd name="connsiteY62" fmla="*/ 19319 h 1075386"/>
              <a:gd name="connsiteX63" fmla="*/ 2176529 w 2659710"/>
              <a:gd name="connsiteY63" fmla="*/ 0 h 1075386"/>
              <a:gd name="connsiteX64" fmla="*/ 1719329 w 2659710"/>
              <a:gd name="connsiteY64" fmla="*/ 6440 h 1075386"/>
              <a:gd name="connsiteX65" fmla="*/ 1654935 w 2659710"/>
              <a:gd name="connsiteY65" fmla="*/ 25758 h 1075386"/>
              <a:gd name="connsiteX66" fmla="*/ 1635617 w 2659710"/>
              <a:gd name="connsiteY66" fmla="*/ 38637 h 1075386"/>
              <a:gd name="connsiteX67" fmla="*/ 1590541 w 2659710"/>
              <a:gd name="connsiteY67" fmla="*/ 51516 h 1075386"/>
              <a:gd name="connsiteX68" fmla="*/ 1526146 w 2659710"/>
              <a:gd name="connsiteY68" fmla="*/ 83713 h 1075386"/>
              <a:gd name="connsiteX69" fmla="*/ 1474631 w 2659710"/>
              <a:gd name="connsiteY69" fmla="*/ 90152 h 1075386"/>
              <a:gd name="connsiteX70" fmla="*/ 1455312 w 2659710"/>
              <a:gd name="connsiteY70" fmla="*/ 96592 h 1075386"/>
              <a:gd name="connsiteX71" fmla="*/ 1416676 w 2659710"/>
              <a:gd name="connsiteY71" fmla="*/ 115910 h 1075386"/>
              <a:gd name="connsiteX72" fmla="*/ 1352281 w 2659710"/>
              <a:gd name="connsiteY72" fmla="*/ 128789 h 1075386"/>
              <a:gd name="connsiteX73" fmla="*/ 1294326 w 2659710"/>
              <a:gd name="connsiteY73" fmla="*/ 141668 h 1075386"/>
              <a:gd name="connsiteX74" fmla="*/ 1275008 w 2659710"/>
              <a:gd name="connsiteY74" fmla="*/ 148107 h 1075386"/>
              <a:gd name="connsiteX75" fmla="*/ 1146219 w 2659710"/>
              <a:gd name="connsiteY75" fmla="*/ 160986 h 1075386"/>
              <a:gd name="connsiteX76" fmla="*/ 959476 w 2659710"/>
              <a:gd name="connsiteY76" fmla="*/ 180305 h 1075386"/>
              <a:gd name="connsiteX77" fmla="*/ 920839 w 2659710"/>
              <a:gd name="connsiteY77" fmla="*/ 193183 h 1075386"/>
              <a:gd name="connsiteX78" fmla="*/ 837126 w 2659710"/>
              <a:gd name="connsiteY78" fmla="*/ 206062 h 1075386"/>
              <a:gd name="connsiteX79" fmla="*/ 798490 w 2659710"/>
              <a:gd name="connsiteY79" fmla="*/ 218941 h 1075386"/>
              <a:gd name="connsiteX80" fmla="*/ 779172 w 2659710"/>
              <a:gd name="connsiteY80" fmla="*/ 225381 h 1075386"/>
              <a:gd name="connsiteX81" fmla="*/ 701898 w 2659710"/>
              <a:gd name="connsiteY81" fmla="*/ 212502 h 1075386"/>
              <a:gd name="connsiteX82" fmla="*/ 618186 w 2659710"/>
              <a:gd name="connsiteY82" fmla="*/ 206062 h 1075386"/>
              <a:gd name="connsiteX83" fmla="*/ 270456 w 2659710"/>
              <a:gd name="connsiteY83" fmla="*/ 212502 h 1075386"/>
              <a:gd name="connsiteX84" fmla="*/ 244698 w 2659710"/>
              <a:gd name="connsiteY84" fmla="*/ 218941 h 1075386"/>
              <a:gd name="connsiteX85" fmla="*/ 160986 w 2659710"/>
              <a:gd name="connsiteY85" fmla="*/ 238259 h 1075386"/>
              <a:gd name="connsiteX86" fmla="*/ 115910 w 2659710"/>
              <a:gd name="connsiteY86" fmla="*/ 251138 h 1075386"/>
              <a:gd name="connsiteX87" fmla="*/ 70834 w 2659710"/>
              <a:gd name="connsiteY87" fmla="*/ 309093 h 1075386"/>
              <a:gd name="connsiteX88" fmla="*/ 51515 w 2659710"/>
              <a:gd name="connsiteY88" fmla="*/ 315533 h 1075386"/>
              <a:gd name="connsiteX89" fmla="*/ 25757 w 2659710"/>
              <a:gd name="connsiteY89" fmla="*/ 373488 h 1075386"/>
              <a:gd name="connsiteX90" fmla="*/ 6439 w 2659710"/>
              <a:gd name="connsiteY90" fmla="*/ 412124 h 1075386"/>
              <a:gd name="connsiteX91" fmla="*/ 0 w 2659710"/>
              <a:gd name="connsiteY91" fmla="*/ 431443 h 1075386"/>
              <a:gd name="connsiteX92" fmla="*/ 12879 w 2659710"/>
              <a:gd name="connsiteY92" fmla="*/ 560231 h 1075386"/>
              <a:gd name="connsiteX93" fmla="*/ 51515 w 2659710"/>
              <a:gd name="connsiteY93" fmla="*/ 585989 h 1075386"/>
              <a:gd name="connsiteX94" fmla="*/ 77273 w 2659710"/>
              <a:gd name="connsiteY94" fmla="*/ 605307 h 1075386"/>
              <a:gd name="connsiteX95" fmla="*/ 135228 w 2659710"/>
              <a:gd name="connsiteY95" fmla="*/ 618186 h 1075386"/>
              <a:gd name="connsiteX96" fmla="*/ 173865 w 2659710"/>
              <a:gd name="connsiteY96" fmla="*/ 643944 h 1075386"/>
              <a:gd name="connsiteX97" fmla="*/ 199622 w 2659710"/>
              <a:gd name="connsiteY97" fmla="*/ 682581 h 1075386"/>
              <a:gd name="connsiteX98" fmla="*/ 218941 w 2659710"/>
              <a:gd name="connsiteY98" fmla="*/ 708338 h 1075386"/>
              <a:gd name="connsiteX99" fmla="*/ 244698 w 2659710"/>
              <a:gd name="connsiteY99" fmla="*/ 746975 h 1075386"/>
              <a:gd name="connsiteX100" fmla="*/ 270456 w 2659710"/>
              <a:gd name="connsiteY100" fmla="*/ 759854 h 1075386"/>
              <a:gd name="connsiteX101" fmla="*/ 283335 w 2659710"/>
              <a:gd name="connsiteY101" fmla="*/ 779172 h 1075386"/>
              <a:gd name="connsiteX102" fmla="*/ 302653 w 2659710"/>
              <a:gd name="connsiteY102" fmla="*/ 798490 h 1075386"/>
              <a:gd name="connsiteX103" fmla="*/ 309093 w 2659710"/>
              <a:gd name="connsiteY103" fmla="*/ 875764 h 10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659710" h="1075386">
                <a:moveTo>
                  <a:pt x="238259" y="843566"/>
                </a:moveTo>
                <a:cubicBezTo>
                  <a:pt x="327996" y="861515"/>
                  <a:pt x="185273" y="834157"/>
                  <a:pt x="341290" y="856445"/>
                </a:cubicBezTo>
                <a:cubicBezTo>
                  <a:pt x="362960" y="859541"/>
                  <a:pt x="384280" y="864737"/>
                  <a:pt x="405684" y="869324"/>
                </a:cubicBezTo>
                <a:cubicBezTo>
                  <a:pt x="414338" y="871178"/>
                  <a:pt x="422660" y="874666"/>
                  <a:pt x="431442" y="875764"/>
                </a:cubicBezTo>
                <a:cubicBezTo>
                  <a:pt x="457089" y="878970"/>
                  <a:pt x="482957" y="880057"/>
                  <a:pt x="508715" y="882203"/>
                </a:cubicBezTo>
                <a:cubicBezTo>
                  <a:pt x="517301" y="884350"/>
                  <a:pt x="525647" y="887989"/>
                  <a:pt x="534473" y="888643"/>
                </a:cubicBezTo>
                <a:lnTo>
                  <a:pt x="708338" y="901521"/>
                </a:lnTo>
                <a:cubicBezTo>
                  <a:pt x="716924" y="907961"/>
                  <a:pt x="724825" y="915432"/>
                  <a:pt x="734096" y="920840"/>
                </a:cubicBezTo>
                <a:cubicBezTo>
                  <a:pt x="750679" y="930514"/>
                  <a:pt x="785611" y="946597"/>
                  <a:pt x="785611" y="946597"/>
                </a:cubicBezTo>
                <a:cubicBezTo>
                  <a:pt x="797744" y="958731"/>
                  <a:pt x="808108" y="971622"/>
                  <a:pt x="824248" y="978795"/>
                </a:cubicBezTo>
                <a:cubicBezTo>
                  <a:pt x="836653" y="984309"/>
                  <a:pt x="851588" y="984144"/>
                  <a:pt x="862884" y="991674"/>
                </a:cubicBezTo>
                <a:cubicBezTo>
                  <a:pt x="910837" y="1023640"/>
                  <a:pt x="851953" y="982563"/>
                  <a:pt x="901521" y="1023871"/>
                </a:cubicBezTo>
                <a:cubicBezTo>
                  <a:pt x="912936" y="1033384"/>
                  <a:pt x="933626" y="1044069"/>
                  <a:pt x="946597" y="1049628"/>
                </a:cubicBezTo>
                <a:cubicBezTo>
                  <a:pt x="952836" y="1052302"/>
                  <a:pt x="959559" y="1053685"/>
                  <a:pt x="965915" y="1056068"/>
                </a:cubicBezTo>
                <a:cubicBezTo>
                  <a:pt x="976738" y="1060127"/>
                  <a:pt x="986751" y="1066817"/>
                  <a:pt x="998112" y="1068947"/>
                </a:cubicBezTo>
                <a:cubicBezTo>
                  <a:pt x="1021415" y="1073316"/>
                  <a:pt x="1045335" y="1073240"/>
                  <a:pt x="1068946" y="1075386"/>
                </a:cubicBezTo>
                <a:cubicBezTo>
                  <a:pt x="1167684" y="1071093"/>
                  <a:pt x="1266620" y="1070087"/>
                  <a:pt x="1365160" y="1062507"/>
                </a:cubicBezTo>
                <a:cubicBezTo>
                  <a:pt x="1397638" y="1060009"/>
                  <a:pt x="1400197" y="1049845"/>
                  <a:pt x="1423115" y="1036750"/>
                </a:cubicBezTo>
                <a:cubicBezTo>
                  <a:pt x="1431450" y="1031987"/>
                  <a:pt x="1440287" y="1028164"/>
                  <a:pt x="1448873" y="1023871"/>
                </a:cubicBezTo>
                <a:cubicBezTo>
                  <a:pt x="1453166" y="1017431"/>
                  <a:pt x="1455927" y="1009648"/>
                  <a:pt x="1461752" y="1004552"/>
                </a:cubicBezTo>
                <a:cubicBezTo>
                  <a:pt x="1473400" y="994360"/>
                  <a:pt x="1500388" y="978795"/>
                  <a:pt x="1500388" y="978795"/>
                </a:cubicBezTo>
                <a:cubicBezTo>
                  <a:pt x="1502535" y="972355"/>
                  <a:pt x="1502588" y="964777"/>
                  <a:pt x="1506828" y="959476"/>
                </a:cubicBezTo>
                <a:cubicBezTo>
                  <a:pt x="1529792" y="930771"/>
                  <a:pt x="1578082" y="950925"/>
                  <a:pt x="1603419" y="953037"/>
                </a:cubicBezTo>
                <a:cubicBezTo>
                  <a:pt x="1609859" y="948744"/>
                  <a:pt x="1618636" y="946721"/>
                  <a:pt x="1622738" y="940158"/>
                </a:cubicBezTo>
                <a:cubicBezTo>
                  <a:pt x="1629933" y="928646"/>
                  <a:pt x="1628086" y="912817"/>
                  <a:pt x="1635617" y="901521"/>
                </a:cubicBezTo>
                <a:lnTo>
                  <a:pt x="1648496" y="882203"/>
                </a:lnTo>
                <a:cubicBezTo>
                  <a:pt x="1650642" y="875764"/>
                  <a:pt x="1651900" y="868956"/>
                  <a:pt x="1654935" y="862885"/>
                </a:cubicBezTo>
                <a:cubicBezTo>
                  <a:pt x="1658396" y="855963"/>
                  <a:pt x="1664671" y="850638"/>
                  <a:pt x="1667814" y="843566"/>
                </a:cubicBezTo>
                <a:cubicBezTo>
                  <a:pt x="1688719" y="796531"/>
                  <a:pt x="1664875" y="810203"/>
                  <a:pt x="1700011" y="798490"/>
                </a:cubicBezTo>
                <a:cubicBezTo>
                  <a:pt x="1704304" y="792051"/>
                  <a:pt x="1707418" y="784644"/>
                  <a:pt x="1712890" y="779172"/>
                </a:cubicBezTo>
                <a:cubicBezTo>
                  <a:pt x="1718362" y="773700"/>
                  <a:pt x="1725489" y="770133"/>
                  <a:pt x="1732208" y="766293"/>
                </a:cubicBezTo>
                <a:cubicBezTo>
                  <a:pt x="1758741" y="751131"/>
                  <a:pt x="1764935" y="751092"/>
                  <a:pt x="1796603" y="740536"/>
                </a:cubicBezTo>
                <a:lnTo>
                  <a:pt x="1815921" y="734096"/>
                </a:lnTo>
                <a:cubicBezTo>
                  <a:pt x="1904497" y="704570"/>
                  <a:pt x="1828535" y="727854"/>
                  <a:pt x="2054180" y="721217"/>
                </a:cubicBezTo>
                <a:cubicBezTo>
                  <a:pt x="2062766" y="719071"/>
                  <a:pt x="2072574" y="719687"/>
                  <a:pt x="2079938" y="714778"/>
                </a:cubicBezTo>
                <a:cubicBezTo>
                  <a:pt x="2086378" y="710485"/>
                  <a:pt x="2086097" y="699299"/>
                  <a:pt x="2092817" y="695459"/>
                </a:cubicBezTo>
                <a:cubicBezTo>
                  <a:pt x="2102320" y="690029"/>
                  <a:pt x="2114218" y="690819"/>
                  <a:pt x="2125014" y="689020"/>
                </a:cubicBezTo>
                <a:cubicBezTo>
                  <a:pt x="2139985" y="686525"/>
                  <a:pt x="2155065" y="684727"/>
                  <a:pt x="2170090" y="682581"/>
                </a:cubicBezTo>
                <a:cubicBezTo>
                  <a:pt x="2176529" y="680434"/>
                  <a:pt x="2182823" y="677787"/>
                  <a:pt x="2189408" y="676141"/>
                </a:cubicBezTo>
                <a:lnTo>
                  <a:pt x="2240924" y="663262"/>
                </a:lnTo>
                <a:cubicBezTo>
                  <a:pt x="2247363" y="656823"/>
                  <a:pt x="2251742" y="647213"/>
                  <a:pt x="2260242" y="643944"/>
                </a:cubicBezTo>
                <a:cubicBezTo>
                  <a:pt x="2280673" y="636086"/>
                  <a:pt x="2324636" y="631065"/>
                  <a:pt x="2324636" y="631065"/>
                </a:cubicBezTo>
                <a:cubicBezTo>
                  <a:pt x="2337515" y="622479"/>
                  <a:pt x="2352328" y="616252"/>
                  <a:pt x="2363273" y="605307"/>
                </a:cubicBezTo>
                <a:cubicBezTo>
                  <a:pt x="2377515" y="591065"/>
                  <a:pt x="2383979" y="582075"/>
                  <a:pt x="2401910" y="573110"/>
                </a:cubicBezTo>
                <a:cubicBezTo>
                  <a:pt x="2407981" y="570075"/>
                  <a:pt x="2414789" y="568817"/>
                  <a:pt x="2421228" y="566671"/>
                </a:cubicBezTo>
                <a:cubicBezTo>
                  <a:pt x="2427667" y="562378"/>
                  <a:pt x="2435074" y="559264"/>
                  <a:pt x="2440546" y="553792"/>
                </a:cubicBezTo>
                <a:cubicBezTo>
                  <a:pt x="2464300" y="530038"/>
                  <a:pt x="2441100" y="536250"/>
                  <a:pt x="2472743" y="515155"/>
                </a:cubicBezTo>
                <a:cubicBezTo>
                  <a:pt x="2478391" y="511390"/>
                  <a:pt x="2485622" y="510862"/>
                  <a:pt x="2492062" y="508716"/>
                </a:cubicBezTo>
                <a:cubicBezTo>
                  <a:pt x="2498501" y="502276"/>
                  <a:pt x="2504466" y="495324"/>
                  <a:pt x="2511380" y="489397"/>
                </a:cubicBezTo>
                <a:cubicBezTo>
                  <a:pt x="2519529" y="482412"/>
                  <a:pt x="2529549" y="477668"/>
                  <a:pt x="2537138" y="470079"/>
                </a:cubicBezTo>
                <a:cubicBezTo>
                  <a:pt x="2596767" y="410451"/>
                  <a:pt x="2495478" y="494750"/>
                  <a:pt x="2569335" y="431443"/>
                </a:cubicBezTo>
                <a:cubicBezTo>
                  <a:pt x="2577484" y="424458"/>
                  <a:pt x="2587504" y="419713"/>
                  <a:pt x="2595093" y="412124"/>
                </a:cubicBezTo>
                <a:cubicBezTo>
                  <a:pt x="2606234" y="400983"/>
                  <a:pt x="2613271" y="379680"/>
                  <a:pt x="2620850" y="367048"/>
                </a:cubicBezTo>
                <a:cubicBezTo>
                  <a:pt x="2654066" y="311688"/>
                  <a:pt x="2640094" y="347953"/>
                  <a:pt x="2653048" y="309093"/>
                </a:cubicBezTo>
                <a:cubicBezTo>
                  <a:pt x="2656484" y="260980"/>
                  <a:pt x="2666145" y="190779"/>
                  <a:pt x="2653048" y="141668"/>
                </a:cubicBezTo>
                <a:cubicBezTo>
                  <a:pt x="2650701" y="132869"/>
                  <a:pt x="2640725" y="128180"/>
                  <a:pt x="2633729" y="122350"/>
                </a:cubicBezTo>
                <a:cubicBezTo>
                  <a:pt x="2611420" y="103759"/>
                  <a:pt x="2595078" y="101956"/>
                  <a:pt x="2562896" y="96592"/>
                </a:cubicBezTo>
                <a:cubicBezTo>
                  <a:pt x="2492603" y="84876"/>
                  <a:pt x="2556171" y="96526"/>
                  <a:pt x="2472743" y="77274"/>
                </a:cubicBezTo>
                <a:cubicBezTo>
                  <a:pt x="2462078" y="74813"/>
                  <a:pt x="2451230" y="73208"/>
                  <a:pt x="2440546" y="70834"/>
                </a:cubicBezTo>
                <a:cubicBezTo>
                  <a:pt x="2431907" y="68914"/>
                  <a:pt x="2423570" y="65493"/>
                  <a:pt x="2414788" y="64395"/>
                </a:cubicBezTo>
                <a:cubicBezTo>
                  <a:pt x="2389141" y="61189"/>
                  <a:pt x="2363273" y="60102"/>
                  <a:pt x="2337515" y="57955"/>
                </a:cubicBezTo>
                <a:cubicBezTo>
                  <a:pt x="2324324" y="49161"/>
                  <a:pt x="2307612" y="36866"/>
                  <a:pt x="2292439" y="32197"/>
                </a:cubicBezTo>
                <a:cubicBezTo>
                  <a:pt x="2273525" y="26377"/>
                  <a:pt x="2253552" y="24616"/>
                  <a:pt x="2234484" y="19319"/>
                </a:cubicBezTo>
                <a:cubicBezTo>
                  <a:pt x="2214864" y="13869"/>
                  <a:pt x="2176529" y="0"/>
                  <a:pt x="2176529" y="0"/>
                </a:cubicBezTo>
                <a:lnTo>
                  <a:pt x="1719329" y="6440"/>
                </a:lnTo>
                <a:cubicBezTo>
                  <a:pt x="1700225" y="6943"/>
                  <a:pt x="1671496" y="17478"/>
                  <a:pt x="1654935" y="25758"/>
                </a:cubicBezTo>
                <a:cubicBezTo>
                  <a:pt x="1648013" y="29219"/>
                  <a:pt x="1642539" y="35176"/>
                  <a:pt x="1635617" y="38637"/>
                </a:cubicBezTo>
                <a:cubicBezTo>
                  <a:pt x="1626384" y="43253"/>
                  <a:pt x="1598787" y="49454"/>
                  <a:pt x="1590541" y="51516"/>
                </a:cubicBezTo>
                <a:cubicBezTo>
                  <a:pt x="1567622" y="66795"/>
                  <a:pt x="1557211" y="75429"/>
                  <a:pt x="1526146" y="83713"/>
                </a:cubicBezTo>
                <a:cubicBezTo>
                  <a:pt x="1509425" y="88172"/>
                  <a:pt x="1491803" y="88006"/>
                  <a:pt x="1474631" y="90152"/>
                </a:cubicBezTo>
                <a:cubicBezTo>
                  <a:pt x="1468191" y="92299"/>
                  <a:pt x="1461515" y="93835"/>
                  <a:pt x="1455312" y="96592"/>
                </a:cubicBezTo>
                <a:cubicBezTo>
                  <a:pt x="1442154" y="102440"/>
                  <a:pt x="1430419" y="111615"/>
                  <a:pt x="1416676" y="115910"/>
                </a:cubicBezTo>
                <a:cubicBezTo>
                  <a:pt x="1395782" y="122439"/>
                  <a:pt x="1373650" y="124040"/>
                  <a:pt x="1352281" y="128789"/>
                </a:cubicBezTo>
                <a:cubicBezTo>
                  <a:pt x="1332963" y="133082"/>
                  <a:pt x="1313525" y="136868"/>
                  <a:pt x="1294326" y="141668"/>
                </a:cubicBezTo>
                <a:cubicBezTo>
                  <a:pt x="1287741" y="143314"/>
                  <a:pt x="1281739" y="147229"/>
                  <a:pt x="1275008" y="148107"/>
                </a:cubicBezTo>
                <a:cubicBezTo>
                  <a:pt x="1232227" y="153687"/>
                  <a:pt x="1188929" y="154884"/>
                  <a:pt x="1146219" y="160986"/>
                </a:cubicBezTo>
                <a:cubicBezTo>
                  <a:pt x="1054203" y="174132"/>
                  <a:pt x="1116259" y="166052"/>
                  <a:pt x="959476" y="180305"/>
                </a:cubicBezTo>
                <a:cubicBezTo>
                  <a:pt x="946597" y="184598"/>
                  <a:pt x="934310" y="191499"/>
                  <a:pt x="920839" y="193183"/>
                </a:cubicBezTo>
                <a:cubicBezTo>
                  <a:pt x="896746" y="196195"/>
                  <a:pt x="862081" y="199256"/>
                  <a:pt x="837126" y="206062"/>
                </a:cubicBezTo>
                <a:cubicBezTo>
                  <a:pt x="824029" y="209634"/>
                  <a:pt x="811369" y="214648"/>
                  <a:pt x="798490" y="218941"/>
                </a:cubicBezTo>
                <a:lnTo>
                  <a:pt x="779172" y="225381"/>
                </a:lnTo>
                <a:cubicBezTo>
                  <a:pt x="743295" y="213422"/>
                  <a:pt x="761210" y="217894"/>
                  <a:pt x="701898" y="212502"/>
                </a:cubicBezTo>
                <a:cubicBezTo>
                  <a:pt x="674026" y="209968"/>
                  <a:pt x="646090" y="208209"/>
                  <a:pt x="618186" y="206062"/>
                </a:cubicBezTo>
                <a:lnTo>
                  <a:pt x="270456" y="212502"/>
                </a:lnTo>
                <a:cubicBezTo>
                  <a:pt x="261611" y="212807"/>
                  <a:pt x="253322" y="216951"/>
                  <a:pt x="244698" y="218941"/>
                </a:cubicBezTo>
                <a:cubicBezTo>
                  <a:pt x="233111" y="221615"/>
                  <a:pt x="181343" y="232443"/>
                  <a:pt x="160986" y="238259"/>
                </a:cubicBezTo>
                <a:cubicBezTo>
                  <a:pt x="96321" y="256735"/>
                  <a:pt x="196427" y="231010"/>
                  <a:pt x="115910" y="251138"/>
                </a:cubicBezTo>
                <a:cubicBezTo>
                  <a:pt x="105676" y="266489"/>
                  <a:pt x="88992" y="296988"/>
                  <a:pt x="70834" y="309093"/>
                </a:cubicBezTo>
                <a:cubicBezTo>
                  <a:pt x="65186" y="312858"/>
                  <a:pt x="57955" y="313386"/>
                  <a:pt x="51515" y="315533"/>
                </a:cubicBezTo>
                <a:cubicBezTo>
                  <a:pt x="36189" y="361511"/>
                  <a:pt x="46166" y="342874"/>
                  <a:pt x="25757" y="373488"/>
                </a:cubicBezTo>
                <a:cubicBezTo>
                  <a:pt x="9571" y="422047"/>
                  <a:pt x="31406" y="362189"/>
                  <a:pt x="6439" y="412124"/>
                </a:cubicBezTo>
                <a:cubicBezTo>
                  <a:pt x="3403" y="418195"/>
                  <a:pt x="2146" y="425003"/>
                  <a:pt x="0" y="431443"/>
                </a:cubicBezTo>
                <a:cubicBezTo>
                  <a:pt x="4293" y="474372"/>
                  <a:pt x="-764" y="519302"/>
                  <a:pt x="12879" y="560231"/>
                </a:cubicBezTo>
                <a:cubicBezTo>
                  <a:pt x="17774" y="574915"/>
                  <a:pt x="39132" y="576702"/>
                  <a:pt x="51515" y="585989"/>
                </a:cubicBezTo>
                <a:cubicBezTo>
                  <a:pt x="60101" y="592428"/>
                  <a:pt x="67955" y="599982"/>
                  <a:pt x="77273" y="605307"/>
                </a:cubicBezTo>
                <a:cubicBezTo>
                  <a:pt x="90331" y="612769"/>
                  <a:pt x="125764" y="616609"/>
                  <a:pt x="135228" y="618186"/>
                </a:cubicBezTo>
                <a:cubicBezTo>
                  <a:pt x="148107" y="626772"/>
                  <a:pt x="165279" y="631065"/>
                  <a:pt x="173865" y="643944"/>
                </a:cubicBezTo>
                <a:cubicBezTo>
                  <a:pt x="182451" y="656823"/>
                  <a:pt x="190335" y="670199"/>
                  <a:pt x="199622" y="682581"/>
                </a:cubicBezTo>
                <a:cubicBezTo>
                  <a:pt x="206062" y="691167"/>
                  <a:pt x="212786" y="699546"/>
                  <a:pt x="218941" y="708338"/>
                </a:cubicBezTo>
                <a:cubicBezTo>
                  <a:pt x="227817" y="721018"/>
                  <a:pt x="230854" y="740053"/>
                  <a:pt x="244698" y="746975"/>
                </a:cubicBezTo>
                <a:lnTo>
                  <a:pt x="270456" y="759854"/>
                </a:lnTo>
                <a:cubicBezTo>
                  <a:pt x="274749" y="766293"/>
                  <a:pt x="278380" y="773227"/>
                  <a:pt x="283335" y="779172"/>
                </a:cubicBezTo>
                <a:cubicBezTo>
                  <a:pt x="289165" y="786168"/>
                  <a:pt x="298580" y="790345"/>
                  <a:pt x="302653" y="798490"/>
                </a:cubicBezTo>
                <a:cubicBezTo>
                  <a:pt x="312040" y="817264"/>
                  <a:pt x="309093" y="858397"/>
                  <a:pt x="309093" y="87576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C18BA363-888E-4808-8B90-F0F995452C5C}"/>
              </a:ext>
            </a:extLst>
          </p:cNvPr>
          <p:cNvSpPr/>
          <p:nvPr/>
        </p:nvSpPr>
        <p:spPr>
          <a:xfrm>
            <a:off x="4913274" y="2787720"/>
            <a:ext cx="1101144" cy="438438"/>
          </a:xfrm>
          <a:custGeom>
            <a:avLst/>
            <a:gdLst>
              <a:gd name="connsiteX0" fmla="*/ 482958 w 1101144"/>
              <a:gd name="connsiteY0" fmla="*/ 556 h 438438"/>
              <a:gd name="connsiteX1" fmla="*/ 412124 w 1101144"/>
              <a:gd name="connsiteY1" fmla="*/ 13435 h 438438"/>
              <a:gd name="connsiteX2" fmla="*/ 392806 w 1101144"/>
              <a:gd name="connsiteY2" fmla="*/ 19874 h 438438"/>
              <a:gd name="connsiteX3" fmla="*/ 373488 w 1101144"/>
              <a:gd name="connsiteY3" fmla="*/ 32753 h 438438"/>
              <a:gd name="connsiteX4" fmla="*/ 309093 w 1101144"/>
              <a:gd name="connsiteY4" fmla="*/ 52072 h 438438"/>
              <a:gd name="connsiteX5" fmla="*/ 264017 w 1101144"/>
              <a:gd name="connsiteY5" fmla="*/ 64950 h 438438"/>
              <a:gd name="connsiteX6" fmla="*/ 244699 w 1101144"/>
              <a:gd name="connsiteY6" fmla="*/ 77829 h 438438"/>
              <a:gd name="connsiteX7" fmla="*/ 199623 w 1101144"/>
              <a:gd name="connsiteY7" fmla="*/ 90708 h 438438"/>
              <a:gd name="connsiteX8" fmla="*/ 160986 w 1101144"/>
              <a:gd name="connsiteY8" fmla="*/ 103587 h 438438"/>
              <a:gd name="connsiteX9" fmla="*/ 135228 w 1101144"/>
              <a:gd name="connsiteY9" fmla="*/ 71390 h 438438"/>
              <a:gd name="connsiteX10" fmla="*/ 115910 w 1101144"/>
              <a:gd name="connsiteY10" fmla="*/ 58511 h 438438"/>
              <a:gd name="connsiteX11" fmla="*/ 83713 w 1101144"/>
              <a:gd name="connsiteY11" fmla="*/ 64950 h 438438"/>
              <a:gd name="connsiteX12" fmla="*/ 77273 w 1101144"/>
              <a:gd name="connsiteY12" fmla="*/ 84269 h 438438"/>
              <a:gd name="connsiteX13" fmla="*/ 64395 w 1101144"/>
              <a:gd name="connsiteY13" fmla="*/ 103587 h 438438"/>
              <a:gd name="connsiteX14" fmla="*/ 51516 w 1101144"/>
              <a:gd name="connsiteY14" fmla="*/ 129345 h 438438"/>
              <a:gd name="connsiteX15" fmla="*/ 45076 w 1101144"/>
              <a:gd name="connsiteY15" fmla="*/ 148663 h 438438"/>
              <a:gd name="connsiteX16" fmla="*/ 32197 w 1101144"/>
              <a:gd name="connsiteY16" fmla="*/ 167981 h 438438"/>
              <a:gd name="connsiteX17" fmla="*/ 19319 w 1101144"/>
              <a:gd name="connsiteY17" fmla="*/ 219497 h 438438"/>
              <a:gd name="connsiteX18" fmla="*/ 12879 w 1101144"/>
              <a:gd name="connsiteY18" fmla="*/ 264573 h 438438"/>
              <a:gd name="connsiteX19" fmla="*/ 0 w 1101144"/>
              <a:gd name="connsiteY19" fmla="*/ 290331 h 438438"/>
              <a:gd name="connsiteX20" fmla="*/ 12879 w 1101144"/>
              <a:gd name="connsiteY20" fmla="*/ 386922 h 438438"/>
              <a:gd name="connsiteX21" fmla="*/ 19319 w 1101144"/>
              <a:gd name="connsiteY21" fmla="*/ 412680 h 438438"/>
              <a:gd name="connsiteX22" fmla="*/ 57955 w 1101144"/>
              <a:gd name="connsiteY22" fmla="*/ 438438 h 438438"/>
              <a:gd name="connsiteX23" fmla="*/ 206062 w 1101144"/>
              <a:gd name="connsiteY23" fmla="*/ 431998 h 438438"/>
              <a:gd name="connsiteX24" fmla="*/ 225381 w 1101144"/>
              <a:gd name="connsiteY24" fmla="*/ 425559 h 438438"/>
              <a:gd name="connsiteX25" fmla="*/ 270457 w 1101144"/>
              <a:gd name="connsiteY25" fmla="*/ 380483 h 438438"/>
              <a:gd name="connsiteX26" fmla="*/ 289775 w 1101144"/>
              <a:gd name="connsiteY26" fmla="*/ 361165 h 438438"/>
              <a:gd name="connsiteX27" fmla="*/ 328412 w 1101144"/>
              <a:gd name="connsiteY27" fmla="*/ 354725 h 438438"/>
              <a:gd name="connsiteX28" fmla="*/ 347730 w 1101144"/>
              <a:gd name="connsiteY28" fmla="*/ 341846 h 438438"/>
              <a:gd name="connsiteX29" fmla="*/ 560231 w 1101144"/>
              <a:gd name="connsiteY29" fmla="*/ 348286 h 438438"/>
              <a:gd name="connsiteX30" fmla="*/ 927279 w 1101144"/>
              <a:gd name="connsiteY30" fmla="*/ 335407 h 438438"/>
              <a:gd name="connsiteX31" fmla="*/ 953037 w 1101144"/>
              <a:gd name="connsiteY31" fmla="*/ 328967 h 438438"/>
              <a:gd name="connsiteX32" fmla="*/ 985234 w 1101144"/>
              <a:gd name="connsiteY32" fmla="*/ 296770 h 438438"/>
              <a:gd name="connsiteX33" fmla="*/ 998113 w 1101144"/>
              <a:gd name="connsiteY33" fmla="*/ 277452 h 438438"/>
              <a:gd name="connsiteX34" fmla="*/ 1036750 w 1101144"/>
              <a:gd name="connsiteY34" fmla="*/ 258134 h 438438"/>
              <a:gd name="connsiteX35" fmla="*/ 1062507 w 1101144"/>
              <a:gd name="connsiteY35" fmla="*/ 251694 h 438438"/>
              <a:gd name="connsiteX36" fmla="*/ 1094704 w 1101144"/>
              <a:gd name="connsiteY36" fmla="*/ 232376 h 438438"/>
              <a:gd name="connsiteX37" fmla="*/ 1101144 w 1101144"/>
              <a:gd name="connsiteY37" fmla="*/ 213057 h 438438"/>
              <a:gd name="connsiteX38" fmla="*/ 1094704 w 1101144"/>
              <a:gd name="connsiteY38" fmla="*/ 142224 h 438438"/>
              <a:gd name="connsiteX39" fmla="*/ 1088265 w 1101144"/>
              <a:gd name="connsiteY39" fmla="*/ 122905 h 438438"/>
              <a:gd name="connsiteX40" fmla="*/ 1049628 w 1101144"/>
              <a:gd name="connsiteY40" fmla="*/ 103587 h 438438"/>
              <a:gd name="connsiteX41" fmla="*/ 1030310 w 1101144"/>
              <a:gd name="connsiteY41" fmla="*/ 90708 h 438438"/>
              <a:gd name="connsiteX42" fmla="*/ 1017431 w 1101144"/>
              <a:gd name="connsiteY42" fmla="*/ 71390 h 438438"/>
              <a:gd name="connsiteX43" fmla="*/ 991673 w 1101144"/>
              <a:gd name="connsiteY43" fmla="*/ 64950 h 438438"/>
              <a:gd name="connsiteX44" fmla="*/ 972355 w 1101144"/>
              <a:gd name="connsiteY44" fmla="*/ 58511 h 438438"/>
              <a:gd name="connsiteX45" fmla="*/ 946597 w 1101144"/>
              <a:gd name="connsiteY45" fmla="*/ 52072 h 438438"/>
              <a:gd name="connsiteX46" fmla="*/ 907961 w 1101144"/>
              <a:gd name="connsiteY46" fmla="*/ 39193 h 438438"/>
              <a:gd name="connsiteX47" fmla="*/ 540913 w 1101144"/>
              <a:gd name="connsiteY47" fmla="*/ 32753 h 438438"/>
              <a:gd name="connsiteX48" fmla="*/ 470079 w 1101144"/>
              <a:gd name="connsiteY48" fmla="*/ 6995 h 438438"/>
              <a:gd name="connsiteX49" fmla="*/ 482958 w 1101144"/>
              <a:gd name="connsiteY49" fmla="*/ 556 h 43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01144" h="438438">
                <a:moveTo>
                  <a:pt x="482958" y="556"/>
                </a:moveTo>
                <a:cubicBezTo>
                  <a:pt x="473299" y="1629"/>
                  <a:pt x="430137" y="8932"/>
                  <a:pt x="412124" y="13435"/>
                </a:cubicBezTo>
                <a:cubicBezTo>
                  <a:pt x="405539" y="15081"/>
                  <a:pt x="399245" y="17728"/>
                  <a:pt x="392806" y="19874"/>
                </a:cubicBezTo>
                <a:cubicBezTo>
                  <a:pt x="386367" y="24167"/>
                  <a:pt x="380560" y="29610"/>
                  <a:pt x="373488" y="32753"/>
                </a:cubicBezTo>
                <a:cubicBezTo>
                  <a:pt x="345950" y="44992"/>
                  <a:pt x="335312" y="44581"/>
                  <a:pt x="309093" y="52072"/>
                </a:cubicBezTo>
                <a:cubicBezTo>
                  <a:pt x="244466" y="70537"/>
                  <a:pt x="344490" y="44833"/>
                  <a:pt x="264017" y="64950"/>
                </a:cubicBezTo>
                <a:cubicBezTo>
                  <a:pt x="257578" y="69243"/>
                  <a:pt x="251621" y="74368"/>
                  <a:pt x="244699" y="77829"/>
                </a:cubicBezTo>
                <a:cubicBezTo>
                  <a:pt x="233873" y="83242"/>
                  <a:pt x="209947" y="87611"/>
                  <a:pt x="199623" y="90708"/>
                </a:cubicBezTo>
                <a:cubicBezTo>
                  <a:pt x="186620" y="94609"/>
                  <a:pt x="160986" y="103587"/>
                  <a:pt x="160986" y="103587"/>
                </a:cubicBezTo>
                <a:cubicBezTo>
                  <a:pt x="119984" y="89920"/>
                  <a:pt x="160640" y="109508"/>
                  <a:pt x="135228" y="71390"/>
                </a:cubicBezTo>
                <a:cubicBezTo>
                  <a:pt x="130935" y="64951"/>
                  <a:pt x="122349" y="62804"/>
                  <a:pt x="115910" y="58511"/>
                </a:cubicBezTo>
                <a:cubicBezTo>
                  <a:pt x="105178" y="60657"/>
                  <a:pt x="92820" y="58879"/>
                  <a:pt x="83713" y="64950"/>
                </a:cubicBezTo>
                <a:cubicBezTo>
                  <a:pt x="78065" y="68715"/>
                  <a:pt x="80309" y="78198"/>
                  <a:pt x="77273" y="84269"/>
                </a:cubicBezTo>
                <a:cubicBezTo>
                  <a:pt x="73812" y="91191"/>
                  <a:pt x="68235" y="96868"/>
                  <a:pt x="64395" y="103587"/>
                </a:cubicBezTo>
                <a:cubicBezTo>
                  <a:pt x="59632" y="111922"/>
                  <a:pt x="55298" y="120522"/>
                  <a:pt x="51516" y="129345"/>
                </a:cubicBezTo>
                <a:cubicBezTo>
                  <a:pt x="48842" y="135584"/>
                  <a:pt x="48112" y="142592"/>
                  <a:pt x="45076" y="148663"/>
                </a:cubicBezTo>
                <a:cubicBezTo>
                  <a:pt x="41615" y="155585"/>
                  <a:pt x="36490" y="161542"/>
                  <a:pt x="32197" y="167981"/>
                </a:cubicBezTo>
                <a:cubicBezTo>
                  <a:pt x="23903" y="192865"/>
                  <a:pt x="24500" y="188413"/>
                  <a:pt x="19319" y="219497"/>
                </a:cubicBezTo>
                <a:cubicBezTo>
                  <a:pt x="16824" y="234468"/>
                  <a:pt x="16873" y="249930"/>
                  <a:pt x="12879" y="264573"/>
                </a:cubicBezTo>
                <a:cubicBezTo>
                  <a:pt x="10353" y="273834"/>
                  <a:pt x="4293" y="281745"/>
                  <a:pt x="0" y="290331"/>
                </a:cubicBezTo>
                <a:cubicBezTo>
                  <a:pt x="10276" y="413631"/>
                  <a:pt x="-2592" y="332773"/>
                  <a:pt x="12879" y="386922"/>
                </a:cubicBezTo>
                <a:cubicBezTo>
                  <a:pt x="15310" y="395432"/>
                  <a:pt x="14928" y="404996"/>
                  <a:pt x="19319" y="412680"/>
                </a:cubicBezTo>
                <a:cubicBezTo>
                  <a:pt x="30668" y="432541"/>
                  <a:pt x="39515" y="432291"/>
                  <a:pt x="57955" y="438438"/>
                </a:cubicBezTo>
                <a:cubicBezTo>
                  <a:pt x="107324" y="436291"/>
                  <a:pt x="156792" y="435788"/>
                  <a:pt x="206062" y="431998"/>
                </a:cubicBezTo>
                <a:cubicBezTo>
                  <a:pt x="212830" y="431477"/>
                  <a:pt x="220581" y="430359"/>
                  <a:pt x="225381" y="425559"/>
                </a:cubicBezTo>
                <a:cubicBezTo>
                  <a:pt x="277046" y="373894"/>
                  <a:pt x="226743" y="395053"/>
                  <a:pt x="270457" y="380483"/>
                </a:cubicBezTo>
                <a:cubicBezTo>
                  <a:pt x="276896" y="374044"/>
                  <a:pt x="281453" y="364864"/>
                  <a:pt x="289775" y="361165"/>
                </a:cubicBezTo>
                <a:cubicBezTo>
                  <a:pt x="301706" y="355862"/>
                  <a:pt x="316025" y="358854"/>
                  <a:pt x="328412" y="354725"/>
                </a:cubicBezTo>
                <a:cubicBezTo>
                  <a:pt x="335754" y="352278"/>
                  <a:pt x="341291" y="346139"/>
                  <a:pt x="347730" y="341846"/>
                </a:cubicBezTo>
                <a:cubicBezTo>
                  <a:pt x="418564" y="343993"/>
                  <a:pt x="489365" y="348286"/>
                  <a:pt x="560231" y="348286"/>
                </a:cubicBezTo>
                <a:cubicBezTo>
                  <a:pt x="630861" y="348286"/>
                  <a:pt x="813620" y="356072"/>
                  <a:pt x="927279" y="335407"/>
                </a:cubicBezTo>
                <a:cubicBezTo>
                  <a:pt x="935987" y="333824"/>
                  <a:pt x="944451" y="331114"/>
                  <a:pt x="953037" y="328967"/>
                </a:cubicBezTo>
                <a:cubicBezTo>
                  <a:pt x="987381" y="277452"/>
                  <a:pt x="942305" y="339699"/>
                  <a:pt x="985234" y="296770"/>
                </a:cubicBezTo>
                <a:cubicBezTo>
                  <a:pt x="990706" y="291298"/>
                  <a:pt x="992641" y="282924"/>
                  <a:pt x="998113" y="277452"/>
                </a:cubicBezTo>
                <a:cubicBezTo>
                  <a:pt x="1009404" y="266161"/>
                  <a:pt x="1022083" y="262325"/>
                  <a:pt x="1036750" y="258134"/>
                </a:cubicBezTo>
                <a:cubicBezTo>
                  <a:pt x="1045259" y="255703"/>
                  <a:pt x="1053921" y="253841"/>
                  <a:pt x="1062507" y="251694"/>
                </a:cubicBezTo>
                <a:cubicBezTo>
                  <a:pt x="1073239" y="245255"/>
                  <a:pt x="1085854" y="241226"/>
                  <a:pt x="1094704" y="232376"/>
                </a:cubicBezTo>
                <a:cubicBezTo>
                  <a:pt x="1099504" y="227576"/>
                  <a:pt x="1101144" y="219845"/>
                  <a:pt x="1101144" y="213057"/>
                </a:cubicBezTo>
                <a:cubicBezTo>
                  <a:pt x="1101144" y="189349"/>
                  <a:pt x="1098057" y="165694"/>
                  <a:pt x="1094704" y="142224"/>
                </a:cubicBezTo>
                <a:cubicBezTo>
                  <a:pt x="1093744" y="135504"/>
                  <a:pt x="1092505" y="128206"/>
                  <a:pt x="1088265" y="122905"/>
                </a:cubicBezTo>
                <a:cubicBezTo>
                  <a:pt x="1079186" y="111556"/>
                  <a:pt x="1062355" y="107829"/>
                  <a:pt x="1049628" y="103587"/>
                </a:cubicBezTo>
                <a:cubicBezTo>
                  <a:pt x="1043189" y="99294"/>
                  <a:pt x="1035782" y="96180"/>
                  <a:pt x="1030310" y="90708"/>
                </a:cubicBezTo>
                <a:cubicBezTo>
                  <a:pt x="1024838" y="85236"/>
                  <a:pt x="1023870" y="75683"/>
                  <a:pt x="1017431" y="71390"/>
                </a:cubicBezTo>
                <a:cubicBezTo>
                  <a:pt x="1010067" y="66481"/>
                  <a:pt x="1000183" y="67381"/>
                  <a:pt x="991673" y="64950"/>
                </a:cubicBezTo>
                <a:cubicBezTo>
                  <a:pt x="985147" y="63085"/>
                  <a:pt x="978881" y="60376"/>
                  <a:pt x="972355" y="58511"/>
                </a:cubicBezTo>
                <a:cubicBezTo>
                  <a:pt x="963845" y="56080"/>
                  <a:pt x="955074" y="54615"/>
                  <a:pt x="946597" y="52072"/>
                </a:cubicBezTo>
                <a:cubicBezTo>
                  <a:pt x="933594" y="48171"/>
                  <a:pt x="921534" y="39431"/>
                  <a:pt x="907961" y="39193"/>
                </a:cubicBezTo>
                <a:lnTo>
                  <a:pt x="540913" y="32753"/>
                </a:lnTo>
                <a:cubicBezTo>
                  <a:pt x="498921" y="1260"/>
                  <a:pt x="531566" y="19293"/>
                  <a:pt x="470079" y="6995"/>
                </a:cubicBezTo>
                <a:cubicBezTo>
                  <a:pt x="431097" y="-802"/>
                  <a:pt x="492617" y="-517"/>
                  <a:pt x="482958" y="55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27B591B2-1DA0-4769-AF1D-F5CBB1983688}"/>
              </a:ext>
            </a:extLst>
          </p:cNvPr>
          <p:cNvSpPr/>
          <p:nvPr/>
        </p:nvSpPr>
        <p:spPr>
          <a:xfrm>
            <a:off x="8300418" y="4346472"/>
            <a:ext cx="755319" cy="641307"/>
          </a:xfrm>
          <a:custGeom>
            <a:avLst/>
            <a:gdLst>
              <a:gd name="connsiteX0" fmla="*/ 334851 w 755319"/>
              <a:gd name="connsiteY0" fmla="*/ 148 h 641307"/>
              <a:gd name="connsiteX1" fmla="*/ 302653 w 755319"/>
              <a:gd name="connsiteY1" fmla="*/ 25905 h 641307"/>
              <a:gd name="connsiteX2" fmla="*/ 283335 w 755319"/>
              <a:gd name="connsiteY2" fmla="*/ 38784 h 641307"/>
              <a:gd name="connsiteX3" fmla="*/ 251138 w 755319"/>
              <a:gd name="connsiteY3" fmla="*/ 64542 h 641307"/>
              <a:gd name="connsiteX4" fmla="*/ 212501 w 755319"/>
              <a:gd name="connsiteY4" fmla="*/ 128936 h 641307"/>
              <a:gd name="connsiteX5" fmla="*/ 199622 w 755319"/>
              <a:gd name="connsiteY5" fmla="*/ 148255 h 641307"/>
              <a:gd name="connsiteX6" fmla="*/ 193183 w 755319"/>
              <a:gd name="connsiteY6" fmla="*/ 174013 h 641307"/>
              <a:gd name="connsiteX7" fmla="*/ 186744 w 755319"/>
              <a:gd name="connsiteY7" fmla="*/ 219089 h 641307"/>
              <a:gd name="connsiteX8" fmla="*/ 173865 w 755319"/>
              <a:gd name="connsiteY8" fmla="*/ 238407 h 641307"/>
              <a:gd name="connsiteX9" fmla="*/ 148107 w 755319"/>
              <a:gd name="connsiteY9" fmla="*/ 283483 h 641307"/>
              <a:gd name="connsiteX10" fmla="*/ 141668 w 755319"/>
              <a:gd name="connsiteY10" fmla="*/ 302801 h 641307"/>
              <a:gd name="connsiteX11" fmla="*/ 122349 w 755319"/>
              <a:gd name="connsiteY11" fmla="*/ 322120 h 641307"/>
              <a:gd name="connsiteX12" fmla="*/ 77273 w 755319"/>
              <a:gd name="connsiteY12" fmla="*/ 367196 h 641307"/>
              <a:gd name="connsiteX13" fmla="*/ 57955 w 755319"/>
              <a:gd name="connsiteY13" fmla="*/ 380074 h 641307"/>
              <a:gd name="connsiteX14" fmla="*/ 38637 w 755319"/>
              <a:gd name="connsiteY14" fmla="*/ 386514 h 641307"/>
              <a:gd name="connsiteX15" fmla="*/ 25758 w 755319"/>
              <a:gd name="connsiteY15" fmla="*/ 412272 h 641307"/>
              <a:gd name="connsiteX16" fmla="*/ 12879 w 755319"/>
              <a:gd name="connsiteY16" fmla="*/ 431590 h 641307"/>
              <a:gd name="connsiteX17" fmla="*/ 0 w 755319"/>
              <a:gd name="connsiteY17" fmla="*/ 470227 h 641307"/>
              <a:gd name="connsiteX18" fmla="*/ 19318 w 755319"/>
              <a:gd name="connsiteY18" fmla="*/ 515303 h 641307"/>
              <a:gd name="connsiteX19" fmla="*/ 45076 w 755319"/>
              <a:gd name="connsiteY19" fmla="*/ 534621 h 641307"/>
              <a:gd name="connsiteX20" fmla="*/ 64394 w 755319"/>
              <a:gd name="connsiteY20" fmla="*/ 553939 h 641307"/>
              <a:gd name="connsiteX21" fmla="*/ 77273 w 755319"/>
              <a:gd name="connsiteY21" fmla="*/ 573258 h 641307"/>
              <a:gd name="connsiteX22" fmla="*/ 103031 w 755319"/>
              <a:gd name="connsiteY22" fmla="*/ 579697 h 641307"/>
              <a:gd name="connsiteX23" fmla="*/ 141668 w 755319"/>
              <a:gd name="connsiteY23" fmla="*/ 605455 h 641307"/>
              <a:gd name="connsiteX24" fmla="*/ 160986 w 755319"/>
              <a:gd name="connsiteY24" fmla="*/ 624773 h 641307"/>
              <a:gd name="connsiteX25" fmla="*/ 264017 w 755319"/>
              <a:gd name="connsiteY25" fmla="*/ 631213 h 641307"/>
              <a:gd name="connsiteX26" fmla="*/ 354169 w 755319"/>
              <a:gd name="connsiteY26" fmla="*/ 631213 h 641307"/>
              <a:gd name="connsiteX27" fmla="*/ 373487 w 755319"/>
              <a:gd name="connsiteY27" fmla="*/ 611894 h 641307"/>
              <a:gd name="connsiteX28" fmla="*/ 418563 w 755319"/>
              <a:gd name="connsiteY28" fmla="*/ 586136 h 641307"/>
              <a:gd name="connsiteX29" fmla="*/ 431442 w 755319"/>
              <a:gd name="connsiteY29" fmla="*/ 566818 h 641307"/>
              <a:gd name="connsiteX30" fmla="*/ 470079 w 755319"/>
              <a:gd name="connsiteY30" fmla="*/ 547500 h 641307"/>
              <a:gd name="connsiteX31" fmla="*/ 495837 w 755319"/>
              <a:gd name="connsiteY31" fmla="*/ 534621 h 641307"/>
              <a:gd name="connsiteX32" fmla="*/ 534473 w 755319"/>
              <a:gd name="connsiteY32" fmla="*/ 521742 h 641307"/>
              <a:gd name="connsiteX33" fmla="*/ 547352 w 755319"/>
              <a:gd name="connsiteY33" fmla="*/ 502424 h 641307"/>
              <a:gd name="connsiteX34" fmla="*/ 585989 w 755319"/>
              <a:gd name="connsiteY34" fmla="*/ 476666 h 641307"/>
              <a:gd name="connsiteX35" fmla="*/ 592428 w 755319"/>
              <a:gd name="connsiteY35" fmla="*/ 457348 h 641307"/>
              <a:gd name="connsiteX36" fmla="*/ 669701 w 755319"/>
              <a:gd name="connsiteY36" fmla="*/ 438029 h 641307"/>
              <a:gd name="connsiteX37" fmla="*/ 689020 w 755319"/>
              <a:gd name="connsiteY37" fmla="*/ 431590 h 641307"/>
              <a:gd name="connsiteX38" fmla="*/ 746975 w 755319"/>
              <a:gd name="connsiteY38" fmla="*/ 399393 h 641307"/>
              <a:gd name="connsiteX39" fmla="*/ 746975 w 755319"/>
              <a:gd name="connsiteY39" fmla="*/ 334998 h 641307"/>
              <a:gd name="connsiteX40" fmla="*/ 727656 w 755319"/>
              <a:gd name="connsiteY40" fmla="*/ 315680 h 641307"/>
              <a:gd name="connsiteX41" fmla="*/ 714777 w 755319"/>
              <a:gd name="connsiteY41" fmla="*/ 296362 h 641307"/>
              <a:gd name="connsiteX42" fmla="*/ 676141 w 755319"/>
              <a:gd name="connsiteY42" fmla="*/ 264165 h 641307"/>
              <a:gd name="connsiteX43" fmla="*/ 669701 w 755319"/>
              <a:gd name="connsiteY43" fmla="*/ 244846 h 641307"/>
              <a:gd name="connsiteX44" fmla="*/ 624625 w 755319"/>
              <a:gd name="connsiteY44" fmla="*/ 219089 h 641307"/>
              <a:gd name="connsiteX45" fmla="*/ 605307 w 755319"/>
              <a:gd name="connsiteY45" fmla="*/ 193331 h 641307"/>
              <a:gd name="connsiteX46" fmla="*/ 585989 w 755319"/>
              <a:gd name="connsiteY46" fmla="*/ 180452 h 641307"/>
              <a:gd name="connsiteX47" fmla="*/ 560231 w 755319"/>
              <a:gd name="connsiteY47" fmla="*/ 141815 h 641307"/>
              <a:gd name="connsiteX48" fmla="*/ 553791 w 755319"/>
              <a:gd name="connsiteY48" fmla="*/ 122497 h 641307"/>
              <a:gd name="connsiteX49" fmla="*/ 515155 w 755319"/>
              <a:gd name="connsiteY49" fmla="*/ 103179 h 641307"/>
              <a:gd name="connsiteX50" fmla="*/ 508715 w 755319"/>
              <a:gd name="connsiteY50" fmla="*/ 77421 h 641307"/>
              <a:gd name="connsiteX51" fmla="*/ 489397 w 755319"/>
              <a:gd name="connsiteY51" fmla="*/ 64542 h 641307"/>
              <a:gd name="connsiteX52" fmla="*/ 444321 w 755319"/>
              <a:gd name="connsiteY52" fmla="*/ 45224 h 641307"/>
              <a:gd name="connsiteX53" fmla="*/ 425003 w 755319"/>
              <a:gd name="connsiteY53" fmla="*/ 32345 h 641307"/>
              <a:gd name="connsiteX54" fmla="*/ 354169 w 755319"/>
              <a:gd name="connsiteY54" fmla="*/ 13027 h 641307"/>
              <a:gd name="connsiteX55" fmla="*/ 334851 w 755319"/>
              <a:gd name="connsiteY55" fmla="*/ 148 h 64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55319" h="641307">
                <a:moveTo>
                  <a:pt x="334851" y="148"/>
                </a:moveTo>
                <a:cubicBezTo>
                  <a:pt x="326265" y="2294"/>
                  <a:pt x="313648" y="17659"/>
                  <a:pt x="302653" y="25905"/>
                </a:cubicBezTo>
                <a:cubicBezTo>
                  <a:pt x="296462" y="30548"/>
                  <a:pt x="288807" y="33311"/>
                  <a:pt x="283335" y="38784"/>
                </a:cubicBezTo>
                <a:cubicBezTo>
                  <a:pt x="254209" y="67911"/>
                  <a:pt x="288746" y="52007"/>
                  <a:pt x="251138" y="64542"/>
                </a:cubicBezTo>
                <a:cubicBezTo>
                  <a:pt x="231336" y="104146"/>
                  <a:pt x="243586" y="82310"/>
                  <a:pt x="212501" y="128936"/>
                </a:cubicBezTo>
                <a:lnTo>
                  <a:pt x="199622" y="148255"/>
                </a:lnTo>
                <a:cubicBezTo>
                  <a:pt x="197476" y="156841"/>
                  <a:pt x="194766" y="165306"/>
                  <a:pt x="193183" y="174013"/>
                </a:cubicBezTo>
                <a:cubicBezTo>
                  <a:pt x="190468" y="188946"/>
                  <a:pt x="191105" y="204551"/>
                  <a:pt x="186744" y="219089"/>
                </a:cubicBezTo>
                <a:cubicBezTo>
                  <a:pt x="184520" y="226502"/>
                  <a:pt x="178158" y="231968"/>
                  <a:pt x="173865" y="238407"/>
                </a:cubicBezTo>
                <a:cubicBezTo>
                  <a:pt x="159653" y="309460"/>
                  <a:pt x="180954" y="242423"/>
                  <a:pt x="148107" y="283483"/>
                </a:cubicBezTo>
                <a:cubicBezTo>
                  <a:pt x="143867" y="288783"/>
                  <a:pt x="145433" y="297153"/>
                  <a:pt x="141668" y="302801"/>
                </a:cubicBezTo>
                <a:cubicBezTo>
                  <a:pt x="136616" y="310379"/>
                  <a:pt x="128789" y="315680"/>
                  <a:pt x="122349" y="322120"/>
                </a:cubicBezTo>
                <a:cubicBezTo>
                  <a:pt x="106009" y="371139"/>
                  <a:pt x="122782" y="358093"/>
                  <a:pt x="77273" y="367196"/>
                </a:cubicBezTo>
                <a:cubicBezTo>
                  <a:pt x="70834" y="371489"/>
                  <a:pt x="64877" y="376613"/>
                  <a:pt x="57955" y="380074"/>
                </a:cubicBezTo>
                <a:cubicBezTo>
                  <a:pt x="51884" y="383110"/>
                  <a:pt x="43437" y="381714"/>
                  <a:pt x="38637" y="386514"/>
                </a:cubicBezTo>
                <a:cubicBezTo>
                  <a:pt x="31849" y="393302"/>
                  <a:pt x="30521" y="403937"/>
                  <a:pt x="25758" y="412272"/>
                </a:cubicBezTo>
                <a:cubicBezTo>
                  <a:pt x="21918" y="418991"/>
                  <a:pt x="16022" y="424518"/>
                  <a:pt x="12879" y="431590"/>
                </a:cubicBezTo>
                <a:cubicBezTo>
                  <a:pt x="7365" y="443996"/>
                  <a:pt x="0" y="470227"/>
                  <a:pt x="0" y="470227"/>
                </a:cubicBezTo>
                <a:cubicBezTo>
                  <a:pt x="4360" y="483307"/>
                  <a:pt x="10637" y="505175"/>
                  <a:pt x="19318" y="515303"/>
                </a:cubicBezTo>
                <a:cubicBezTo>
                  <a:pt x="26303" y="523452"/>
                  <a:pt x="36927" y="527637"/>
                  <a:pt x="45076" y="534621"/>
                </a:cubicBezTo>
                <a:cubicBezTo>
                  <a:pt x="51990" y="540547"/>
                  <a:pt x="58564" y="546943"/>
                  <a:pt x="64394" y="553939"/>
                </a:cubicBezTo>
                <a:cubicBezTo>
                  <a:pt x="69349" y="559885"/>
                  <a:pt x="70833" y="568965"/>
                  <a:pt x="77273" y="573258"/>
                </a:cubicBezTo>
                <a:cubicBezTo>
                  <a:pt x="84637" y="578167"/>
                  <a:pt x="94445" y="577551"/>
                  <a:pt x="103031" y="579697"/>
                </a:cubicBezTo>
                <a:cubicBezTo>
                  <a:pt x="164655" y="641321"/>
                  <a:pt x="85753" y="568178"/>
                  <a:pt x="141668" y="605455"/>
                </a:cubicBezTo>
                <a:cubicBezTo>
                  <a:pt x="149245" y="610506"/>
                  <a:pt x="152075" y="622897"/>
                  <a:pt x="160986" y="624773"/>
                </a:cubicBezTo>
                <a:cubicBezTo>
                  <a:pt x="194659" y="631862"/>
                  <a:pt x="229673" y="629066"/>
                  <a:pt x="264017" y="631213"/>
                </a:cubicBezTo>
                <a:cubicBezTo>
                  <a:pt x="298836" y="642819"/>
                  <a:pt x="300995" y="646406"/>
                  <a:pt x="354169" y="631213"/>
                </a:cubicBezTo>
                <a:cubicBezTo>
                  <a:pt x="362925" y="628711"/>
                  <a:pt x="366491" y="617724"/>
                  <a:pt x="373487" y="611894"/>
                </a:cubicBezTo>
                <a:cubicBezTo>
                  <a:pt x="387137" y="600519"/>
                  <a:pt x="402821" y="594007"/>
                  <a:pt x="418563" y="586136"/>
                </a:cubicBezTo>
                <a:cubicBezTo>
                  <a:pt x="422856" y="579697"/>
                  <a:pt x="425970" y="572290"/>
                  <a:pt x="431442" y="566818"/>
                </a:cubicBezTo>
                <a:cubicBezTo>
                  <a:pt x="446913" y="551347"/>
                  <a:pt x="451746" y="555357"/>
                  <a:pt x="470079" y="547500"/>
                </a:cubicBezTo>
                <a:cubicBezTo>
                  <a:pt x="478902" y="543719"/>
                  <a:pt x="486924" y="538186"/>
                  <a:pt x="495837" y="534621"/>
                </a:cubicBezTo>
                <a:cubicBezTo>
                  <a:pt x="508441" y="529579"/>
                  <a:pt x="534473" y="521742"/>
                  <a:pt x="534473" y="521742"/>
                </a:cubicBezTo>
                <a:cubicBezTo>
                  <a:pt x="538766" y="515303"/>
                  <a:pt x="541528" y="507520"/>
                  <a:pt x="547352" y="502424"/>
                </a:cubicBezTo>
                <a:cubicBezTo>
                  <a:pt x="559001" y="492231"/>
                  <a:pt x="585989" y="476666"/>
                  <a:pt x="585989" y="476666"/>
                </a:cubicBezTo>
                <a:cubicBezTo>
                  <a:pt x="588135" y="470227"/>
                  <a:pt x="586265" y="460192"/>
                  <a:pt x="592428" y="457348"/>
                </a:cubicBezTo>
                <a:cubicBezTo>
                  <a:pt x="616535" y="446222"/>
                  <a:pt x="644513" y="446424"/>
                  <a:pt x="669701" y="438029"/>
                </a:cubicBezTo>
                <a:lnTo>
                  <a:pt x="689020" y="431590"/>
                </a:lnTo>
                <a:cubicBezTo>
                  <a:pt x="733304" y="402067"/>
                  <a:pt x="712972" y="410726"/>
                  <a:pt x="746975" y="399393"/>
                </a:cubicBezTo>
                <a:cubicBezTo>
                  <a:pt x="755506" y="373798"/>
                  <a:pt x="760428" y="368630"/>
                  <a:pt x="746975" y="334998"/>
                </a:cubicBezTo>
                <a:cubicBezTo>
                  <a:pt x="743593" y="326543"/>
                  <a:pt x="733486" y="322676"/>
                  <a:pt x="727656" y="315680"/>
                </a:cubicBezTo>
                <a:cubicBezTo>
                  <a:pt x="722701" y="309735"/>
                  <a:pt x="719731" y="302307"/>
                  <a:pt x="714777" y="296362"/>
                </a:cubicBezTo>
                <a:cubicBezTo>
                  <a:pt x="699281" y="277766"/>
                  <a:pt x="695139" y="276829"/>
                  <a:pt x="676141" y="264165"/>
                </a:cubicBezTo>
                <a:cubicBezTo>
                  <a:pt x="673994" y="257725"/>
                  <a:pt x="673941" y="250147"/>
                  <a:pt x="669701" y="244846"/>
                </a:cubicBezTo>
                <a:cubicBezTo>
                  <a:pt x="663632" y="237259"/>
                  <a:pt x="630966" y="222259"/>
                  <a:pt x="624625" y="219089"/>
                </a:cubicBezTo>
                <a:cubicBezTo>
                  <a:pt x="618186" y="210503"/>
                  <a:pt x="612896" y="200920"/>
                  <a:pt x="605307" y="193331"/>
                </a:cubicBezTo>
                <a:cubicBezTo>
                  <a:pt x="599835" y="187859"/>
                  <a:pt x="591085" y="186276"/>
                  <a:pt x="585989" y="180452"/>
                </a:cubicBezTo>
                <a:cubicBezTo>
                  <a:pt x="575796" y="168803"/>
                  <a:pt x="565126" y="156499"/>
                  <a:pt x="560231" y="141815"/>
                </a:cubicBezTo>
                <a:cubicBezTo>
                  <a:pt x="558084" y="135376"/>
                  <a:pt x="558031" y="127797"/>
                  <a:pt x="553791" y="122497"/>
                </a:cubicBezTo>
                <a:cubicBezTo>
                  <a:pt x="544712" y="111148"/>
                  <a:pt x="527882" y="107421"/>
                  <a:pt x="515155" y="103179"/>
                </a:cubicBezTo>
                <a:cubicBezTo>
                  <a:pt x="513008" y="94593"/>
                  <a:pt x="513624" y="84785"/>
                  <a:pt x="508715" y="77421"/>
                </a:cubicBezTo>
                <a:cubicBezTo>
                  <a:pt x="504422" y="70982"/>
                  <a:pt x="496116" y="68382"/>
                  <a:pt x="489397" y="64542"/>
                </a:cubicBezTo>
                <a:cubicBezTo>
                  <a:pt x="467117" y="51810"/>
                  <a:pt x="465994" y="52448"/>
                  <a:pt x="444321" y="45224"/>
                </a:cubicBezTo>
                <a:cubicBezTo>
                  <a:pt x="437882" y="40931"/>
                  <a:pt x="432075" y="35488"/>
                  <a:pt x="425003" y="32345"/>
                </a:cubicBezTo>
                <a:cubicBezTo>
                  <a:pt x="398264" y="20461"/>
                  <a:pt x="381715" y="18536"/>
                  <a:pt x="354169" y="13027"/>
                </a:cubicBezTo>
                <a:cubicBezTo>
                  <a:pt x="298393" y="19998"/>
                  <a:pt x="343437" y="-1998"/>
                  <a:pt x="334851" y="1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599DA0E2-4D1E-42B6-B031-2B9487A12687}"/>
              </a:ext>
            </a:extLst>
          </p:cNvPr>
          <p:cNvSpPr/>
          <p:nvPr/>
        </p:nvSpPr>
        <p:spPr>
          <a:xfrm>
            <a:off x="3153332" y="3528811"/>
            <a:ext cx="621354" cy="598868"/>
          </a:xfrm>
          <a:custGeom>
            <a:avLst/>
            <a:gdLst>
              <a:gd name="connsiteX0" fmla="*/ 568646 w 621354"/>
              <a:gd name="connsiteY0" fmla="*/ 534474 h 598868"/>
              <a:gd name="connsiteX1" fmla="*/ 517131 w 621354"/>
              <a:gd name="connsiteY1" fmla="*/ 521595 h 598868"/>
              <a:gd name="connsiteX2" fmla="*/ 497813 w 621354"/>
              <a:gd name="connsiteY2" fmla="*/ 508716 h 598868"/>
              <a:gd name="connsiteX3" fmla="*/ 459176 w 621354"/>
              <a:gd name="connsiteY3" fmla="*/ 495837 h 598868"/>
              <a:gd name="connsiteX4" fmla="*/ 439858 w 621354"/>
              <a:gd name="connsiteY4" fmla="*/ 476519 h 598868"/>
              <a:gd name="connsiteX5" fmla="*/ 414100 w 621354"/>
              <a:gd name="connsiteY5" fmla="*/ 470079 h 598868"/>
              <a:gd name="connsiteX6" fmla="*/ 401221 w 621354"/>
              <a:gd name="connsiteY6" fmla="*/ 450761 h 598868"/>
              <a:gd name="connsiteX7" fmla="*/ 362584 w 621354"/>
              <a:gd name="connsiteY7" fmla="*/ 437882 h 598868"/>
              <a:gd name="connsiteX8" fmla="*/ 343266 w 621354"/>
              <a:gd name="connsiteY8" fmla="*/ 431443 h 598868"/>
              <a:gd name="connsiteX9" fmla="*/ 323948 w 621354"/>
              <a:gd name="connsiteY9" fmla="*/ 412124 h 598868"/>
              <a:gd name="connsiteX10" fmla="*/ 349706 w 621354"/>
              <a:gd name="connsiteY10" fmla="*/ 296214 h 598868"/>
              <a:gd name="connsiteX11" fmla="*/ 369024 w 621354"/>
              <a:gd name="connsiteY11" fmla="*/ 289775 h 598868"/>
              <a:gd name="connsiteX12" fmla="*/ 426979 w 621354"/>
              <a:gd name="connsiteY12" fmla="*/ 251138 h 598868"/>
              <a:gd name="connsiteX13" fmla="*/ 472055 w 621354"/>
              <a:gd name="connsiteY13" fmla="*/ 225381 h 598868"/>
              <a:gd name="connsiteX14" fmla="*/ 510692 w 621354"/>
              <a:gd name="connsiteY14" fmla="*/ 212502 h 598868"/>
              <a:gd name="connsiteX15" fmla="*/ 530010 w 621354"/>
              <a:gd name="connsiteY15" fmla="*/ 206062 h 598868"/>
              <a:gd name="connsiteX16" fmla="*/ 536449 w 621354"/>
              <a:gd name="connsiteY16" fmla="*/ 186744 h 598868"/>
              <a:gd name="connsiteX17" fmla="*/ 536449 w 621354"/>
              <a:gd name="connsiteY17" fmla="*/ 51516 h 598868"/>
              <a:gd name="connsiteX18" fmla="*/ 497813 w 621354"/>
              <a:gd name="connsiteY18" fmla="*/ 38637 h 598868"/>
              <a:gd name="connsiteX19" fmla="*/ 491373 w 621354"/>
              <a:gd name="connsiteY19" fmla="*/ 19319 h 598868"/>
              <a:gd name="connsiteX20" fmla="*/ 401221 w 621354"/>
              <a:gd name="connsiteY20" fmla="*/ 0 h 598868"/>
              <a:gd name="connsiteX21" fmla="*/ 188720 w 621354"/>
              <a:gd name="connsiteY21" fmla="*/ 6440 h 598868"/>
              <a:gd name="connsiteX22" fmla="*/ 182280 w 621354"/>
              <a:gd name="connsiteY22" fmla="*/ 32197 h 598868"/>
              <a:gd name="connsiteX23" fmla="*/ 150083 w 621354"/>
              <a:gd name="connsiteY23" fmla="*/ 57955 h 598868"/>
              <a:gd name="connsiteX24" fmla="*/ 130765 w 621354"/>
              <a:gd name="connsiteY24" fmla="*/ 77274 h 598868"/>
              <a:gd name="connsiteX25" fmla="*/ 117886 w 621354"/>
              <a:gd name="connsiteY25" fmla="*/ 115910 h 598868"/>
              <a:gd name="connsiteX26" fmla="*/ 105007 w 621354"/>
              <a:gd name="connsiteY26" fmla="*/ 167426 h 598868"/>
              <a:gd name="connsiteX27" fmla="*/ 85689 w 621354"/>
              <a:gd name="connsiteY27" fmla="*/ 180304 h 598868"/>
              <a:gd name="connsiteX28" fmla="*/ 72810 w 621354"/>
              <a:gd name="connsiteY28" fmla="*/ 199623 h 598868"/>
              <a:gd name="connsiteX29" fmla="*/ 14855 w 621354"/>
              <a:gd name="connsiteY29" fmla="*/ 231820 h 598868"/>
              <a:gd name="connsiteX30" fmla="*/ 1976 w 621354"/>
              <a:gd name="connsiteY30" fmla="*/ 270457 h 598868"/>
              <a:gd name="connsiteX31" fmla="*/ 47052 w 621354"/>
              <a:gd name="connsiteY31" fmla="*/ 315533 h 598868"/>
              <a:gd name="connsiteX32" fmla="*/ 66370 w 621354"/>
              <a:gd name="connsiteY32" fmla="*/ 334851 h 598868"/>
              <a:gd name="connsiteX33" fmla="*/ 79249 w 621354"/>
              <a:gd name="connsiteY33" fmla="*/ 354169 h 598868"/>
              <a:gd name="connsiteX34" fmla="*/ 98568 w 621354"/>
              <a:gd name="connsiteY34" fmla="*/ 360609 h 598868"/>
              <a:gd name="connsiteX35" fmla="*/ 117886 w 621354"/>
              <a:gd name="connsiteY35" fmla="*/ 373488 h 598868"/>
              <a:gd name="connsiteX36" fmla="*/ 156523 w 621354"/>
              <a:gd name="connsiteY36" fmla="*/ 412124 h 598868"/>
              <a:gd name="connsiteX37" fmla="*/ 175841 w 621354"/>
              <a:gd name="connsiteY37" fmla="*/ 431443 h 598868"/>
              <a:gd name="connsiteX38" fmla="*/ 195159 w 621354"/>
              <a:gd name="connsiteY38" fmla="*/ 457200 h 598868"/>
              <a:gd name="connsiteX39" fmla="*/ 214477 w 621354"/>
              <a:gd name="connsiteY39" fmla="*/ 463640 h 598868"/>
              <a:gd name="connsiteX40" fmla="*/ 278872 w 621354"/>
              <a:gd name="connsiteY40" fmla="*/ 489397 h 598868"/>
              <a:gd name="connsiteX41" fmla="*/ 298190 w 621354"/>
              <a:gd name="connsiteY41" fmla="*/ 495837 h 598868"/>
              <a:gd name="connsiteX42" fmla="*/ 311069 w 621354"/>
              <a:gd name="connsiteY42" fmla="*/ 515155 h 598868"/>
              <a:gd name="connsiteX43" fmla="*/ 317508 w 621354"/>
              <a:gd name="connsiteY43" fmla="*/ 547352 h 598868"/>
              <a:gd name="connsiteX44" fmla="*/ 336827 w 621354"/>
              <a:gd name="connsiteY44" fmla="*/ 553792 h 598868"/>
              <a:gd name="connsiteX45" fmla="*/ 542889 w 621354"/>
              <a:gd name="connsiteY45" fmla="*/ 579550 h 598868"/>
              <a:gd name="connsiteX46" fmla="*/ 568646 w 621354"/>
              <a:gd name="connsiteY46" fmla="*/ 592428 h 598868"/>
              <a:gd name="connsiteX47" fmla="*/ 587965 w 621354"/>
              <a:gd name="connsiteY47" fmla="*/ 598868 h 598868"/>
              <a:gd name="connsiteX48" fmla="*/ 620162 w 621354"/>
              <a:gd name="connsiteY48" fmla="*/ 592428 h 598868"/>
              <a:gd name="connsiteX49" fmla="*/ 613723 w 621354"/>
              <a:gd name="connsiteY49" fmla="*/ 573110 h 59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21354" h="598868">
                <a:moveTo>
                  <a:pt x="568646" y="534474"/>
                </a:moveTo>
                <a:cubicBezTo>
                  <a:pt x="556405" y="532026"/>
                  <a:pt x="530329" y="528194"/>
                  <a:pt x="517131" y="521595"/>
                </a:cubicBezTo>
                <a:cubicBezTo>
                  <a:pt x="510209" y="518134"/>
                  <a:pt x="504885" y="511859"/>
                  <a:pt x="497813" y="508716"/>
                </a:cubicBezTo>
                <a:cubicBezTo>
                  <a:pt x="485407" y="503202"/>
                  <a:pt x="459176" y="495837"/>
                  <a:pt x="459176" y="495837"/>
                </a:cubicBezTo>
                <a:cubicBezTo>
                  <a:pt x="452737" y="489398"/>
                  <a:pt x="447765" y="481037"/>
                  <a:pt x="439858" y="476519"/>
                </a:cubicBezTo>
                <a:cubicBezTo>
                  <a:pt x="432174" y="472128"/>
                  <a:pt x="421464" y="474988"/>
                  <a:pt x="414100" y="470079"/>
                </a:cubicBezTo>
                <a:cubicBezTo>
                  <a:pt x="407661" y="465786"/>
                  <a:pt x="407784" y="454863"/>
                  <a:pt x="401221" y="450761"/>
                </a:cubicBezTo>
                <a:cubicBezTo>
                  <a:pt x="389709" y="443566"/>
                  <a:pt x="375463" y="442175"/>
                  <a:pt x="362584" y="437882"/>
                </a:cubicBezTo>
                <a:lnTo>
                  <a:pt x="343266" y="431443"/>
                </a:lnTo>
                <a:cubicBezTo>
                  <a:pt x="336827" y="425003"/>
                  <a:pt x="324453" y="421217"/>
                  <a:pt x="323948" y="412124"/>
                </a:cubicBezTo>
                <a:cubicBezTo>
                  <a:pt x="323822" y="409856"/>
                  <a:pt x="322152" y="318258"/>
                  <a:pt x="349706" y="296214"/>
                </a:cubicBezTo>
                <a:cubicBezTo>
                  <a:pt x="355006" y="291974"/>
                  <a:pt x="362585" y="291921"/>
                  <a:pt x="369024" y="289775"/>
                </a:cubicBezTo>
                <a:lnTo>
                  <a:pt x="426979" y="251138"/>
                </a:lnTo>
                <a:cubicBezTo>
                  <a:pt x="444407" y="239519"/>
                  <a:pt x="451625" y="233552"/>
                  <a:pt x="472055" y="225381"/>
                </a:cubicBezTo>
                <a:cubicBezTo>
                  <a:pt x="484660" y="220339"/>
                  <a:pt x="497813" y="216795"/>
                  <a:pt x="510692" y="212502"/>
                </a:cubicBezTo>
                <a:lnTo>
                  <a:pt x="530010" y="206062"/>
                </a:lnTo>
                <a:cubicBezTo>
                  <a:pt x="532156" y="199623"/>
                  <a:pt x="534803" y="193329"/>
                  <a:pt x="536449" y="186744"/>
                </a:cubicBezTo>
                <a:cubicBezTo>
                  <a:pt x="547015" y="144480"/>
                  <a:pt x="551818" y="91036"/>
                  <a:pt x="536449" y="51516"/>
                </a:cubicBezTo>
                <a:cubicBezTo>
                  <a:pt x="531529" y="38864"/>
                  <a:pt x="497813" y="38637"/>
                  <a:pt x="497813" y="38637"/>
                </a:cubicBezTo>
                <a:cubicBezTo>
                  <a:pt x="495666" y="32198"/>
                  <a:pt x="497307" y="22615"/>
                  <a:pt x="491373" y="19319"/>
                </a:cubicBezTo>
                <a:cubicBezTo>
                  <a:pt x="477620" y="11679"/>
                  <a:pt x="420118" y="3150"/>
                  <a:pt x="401221" y="0"/>
                </a:cubicBezTo>
                <a:lnTo>
                  <a:pt x="188720" y="6440"/>
                </a:lnTo>
                <a:cubicBezTo>
                  <a:pt x="179964" y="7728"/>
                  <a:pt x="185766" y="24063"/>
                  <a:pt x="182280" y="32197"/>
                </a:cubicBezTo>
                <a:cubicBezTo>
                  <a:pt x="172570" y="54852"/>
                  <a:pt x="170662" y="51096"/>
                  <a:pt x="150083" y="57955"/>
                </a:cubicBezTo>
                <a:cubicBezTo>
                  <a:pt x="143644" y="64395"/>
                  <a:pt x="135188" y="69313"/>
                  <a:pt x="130765" y="77274"/>
                </a:cubicBezTo>
                <a:cubicBezTo>
                  <a:pt x="124172" y="89141"/>
                  <a:pt x="121179" y="102740"/>
                  <a:pt x="117886" y="115910"/>
                </a:cubicBezTo>
                <a:cubicBezTo>
                  <a:pt x="113593" y="133082"/>
                  <a:pt x="119735" y="157608"/>
                  <a:pt x="105007" y="167426"/>
                </a:cubicBezTo>
                <a:lnTo>
                  <a:pt x="85689" y="180304"/>
                </a:lnTo>
                <a:cubicBezTo>
                  <a:pt x="81396" y="186744"/>
                  <a:pt x="78635" y="194527"/>
                  <a:pt x="72810" y="199623"/>
                </a:cubicBezTo>
                <a:cubicBezTo>
                  <a:pt x="45558" y="223469"/>
                  <a:pt x="41388" y="222976"/>
                  <a:pt x="14855" y="231820"/>
                </a:cubicBezTo>
                <a:cubicBezTo>
                  <a:pt x="10562" y="244699"/>
                  <a:pt x="-5555" y="259161"/>
                  <a:pt x="1976" y="270457"/>
                </a:cubicBezTo>
                <a:cubicBezTo>
                  <a:pt x="31499" y="314741"/>
                  <a:pt x="13050" y="304198"/>
                  <a:pt x="47052" y="315533"/>
                </a:cubicBezTo>
                <a:cubicBezTo>
                  <a:pt x="53491" y="321972"/>
                  <a:pt x="60540" y="327855"/>
                  <a:pt x="66370" y="334851"/>
                </a:cubicBezTo>
                <a:cubicBezTo>
                  <a:pt x="71325" y="340796"/>
                  <a:pt x="73206" y="349334"/>
                  <a:pt x="79249" y="354169"/>
                </a:cubicBezTo>
                <a:cubicBezTo>
                  <a:pt x="84550" y="358409"/>
                  <a:pt x="92497" y="357573"/>
                  <a:pt x="98568" y="360609"/>
                </a:cubicBezTo>
                <a:cubicBezTo>
                  <a:pt x="105490" y="364070"/>
                  <a:pt x="112102" y="368346"/>
                  <a:pt x="117886" y="373488"/>
                </a:cubicBezTo>
                <a:cubicBezTo>
                  <a:pt x="131499" y="385588"/>
                  <a:pt x="143644" y="399245"/>
                  <a:pt x="156523" y="412124"/>
                </a:cubicBezTo>
                <a:cubicBezTo>
                  <a:pt x="162963" y="418564"/>
                  <a:pt x="170377" y="424158"/>
                  <a:pt x="175841" y="431443"/>
                </a:cubicBezTo>
                <a:cubicBezTo>
                  <a:pt x="182280" y="440029"/>
                  <a:pt x="186914" y="450329"/>
                  <a:pt x="195159" y="457200"/>
                </a:cubicBezTo>
                <a:cubicBezTo>
                  <a:pt x="200373" y="461545"/>
                  <a:pt x="208238" y="460966"/>
                  <a:pt x="214477" y="463640"/>
                </a:cubicBezTo>
                <a:cubicBezTo>
                  <a:pt x="280797" y="492064"/>
                  <a:pt x="190937" y="460086"/>
                  <a:pt x="278872" y="489397"/>
                </a:cubicBezTo>
                <a:lnTo>
                  <a:pt x="298190" y="495837"/>
                </a:lnTo>
                <a:cubicBezTo>
                  <a:pt x="302483" y="502276"/>
                  <a:pt x="308352" y="507909"/>
                  <a:pt x="311069" y="515155"/>
                </a:cubicBezTo>
                <a:cubicBezTo>
                  <a:pt x="314912" y="525403"/>
                  <a:pt x="311437" y="538245"/>
                  <a:pt x="317508" y="547352"/>
                </a:cubicBezTo>
                <a:cubicBezTo>
                  <a:pt x="321273" y="553000"/>
                  <a:pt x="330387" y="551645"/>
                  <a:pt x="336827" y="553792"/>
                </a:cubicBezTo>
                <a:cubicBezTo>
                  <a:pt x="386385" y="628126"/>
                  <a:pt x="334158" y="561133"/>
                  <a:pt x="542889" y="579550"/>
                </a:cubicBezTo>
                <a:cubicBezTo>
                  <a:pt x="552451" y="580394"/>
                  <a:pt x="559823" y="588647"/>
                  <a:pt x="568646" y="592428"/>
                </a:cubicBezTo>
                <a:cubicBezTo>
                  <a:pt x="574885" y="595102"/>
                  <a:pt x="581525" y="596721"/>
                  <a:pt x="587965" y="598868"/>
                </a:cubicBezTo>
                <a:cubicBezTo>
                  <a:pt x="598697" y="596721"/>
                  <a:pt x="612423" y="600167"/>
                  <a:pt x="620162" y="592428"/>
                </a:cubicBezTo>
                <a:cubicBezTo>
                  <a:pt x="624962" y="587628"/>
                  <a:pt x="613723" y="573110"/>
                  <a:pt x="613723" y="5731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: Şekil 9">
            <a:extLst>
              <a:ext uri="{FF2B5EF4-FFF2-40B4-BE49-F238E27FC236}">
                <a16:creationId xmlns:a16="http://schemas.microsoft.com/office/drawing/2014/main" id="{35A9F6BE-75E5-47F5-B833-54B276BAC5F8}"/>
              </a:ext>
            </a:extLst>
          </p:cNvPr>
          <p:cNvSpPr/>
          <p:nvPr/>
        </p:nvSpPr>
        <p:spPr>
          <a:xfrm>
            <a:off x="7218593" y="2105696"/>
            <a:ext cx="663759" cy="643943"/>
          </a:xfrm>
          <a:custGeom>
            <a:avLst/>
            <a:gdLst>
              <a:gd name="connsiteX0" fmla="*/ 251138 w 663759"/>
              <a:gd name="connsiteY0" fmla="*/ 598867 h 643943"/>
              <a:gd name="connsiteX1" fmla="*/ 257577 w 663759"/>
              <a:gd name="connsiteY1" fmla="*/ 560231 h 643943"/>
              <a:gd name="connsiteX2" fmla="*/ 244698 w 663759"/>
              <a:gd name="connsiteY2" fmla="*/ 508715 h 643943"/>
              <a:gd name="connsiteX3" fmla="*/ 238259 w 663759"/>
              <a:gd name="connsiteY3" fmla="*/ 489397 h 643943"/>
              <a:gd name="connsiteX4" fmla="*/ 225380 w 663759"/>
              <a:gd name="connsiteY4" fmla="*/ 470079 h 643943"/>
              <a:gd name="connsiteX5" fmla="*/ 212501 w 663759"/>
              <a:gd name="connsiteY5" fmla="*/ 418563 h 643943"/>
              <a:gd name="connsiteX6" fmla="*/ 206062 w 663759"/>
              <a:gd name="connsiteY6" fmla="*/ 399245 h 643943"/>
              <a:gd name="connsiteX7" fmla="*/ 212501 w 663759"/>
              <a:gd name="connsiteY7" fmla="*/ 328411 h 643943"/>
              <a:gd name="connsiteX8" fmla="*/ 238259 w 663759"/>
              <a:gd name="connsiteY8" fmla="*/ 321972 h 643943"/>
              <a:gd name="connsiteX9" fmla="*/ 296214 w 663759"/>
              <a:gd name="connsiteY9" fmla="*/ 315532 h 643943"/>
              <a:gd name="connsiteX10" fmla="*/ 328411 w 663759"/>
              <a:gd name="connsiteY10" fmla="*/ 289774 h 643943"/>
              <a:gd name="connsiteX11" fmla="*/ 367047 w 663759"/>
              <a:gd name="connsiteY11" fmla="*/ 276896 h 643943"/>
              <a:gd name="connsiteX12" fmla="*/ 573109 w 663759"/>
              <a:gd name="connsiteY12" fmla="*/ 264017 h 643943"/>
              <a:gd name="connsiteX13" fmla="*/ 611746 w 663759"/>
              <a:gd name="connsiteY13" fmla="*/ 251138 h 643943"/>
              <a:gd name="connsiteX14" fmla="*/ 637504 w 663759"/>
              <a:gd name="connsiteY14" fmla="*/ 218941 h 643943"/>
              <a:gd name="connsiteX15" fmla="*/ 650383 w 663759"/>
              <a:gd name="connsiteY15" fmla="*/ 0 h 643943"/>
              <a:gd name="connsiteX16" fmla="*/ 521594 w 663759"/>
              <a:gd name="connsiteY16" fmla="*/ 6439 h 643943"/>
              <a:gd name="connsiteX17" fmla="*/ 450760 w 663759"/>
              <a:gd name="connsiteY17" fmla="*/ 19318 h 643943"/>
              <a:gd name="connsiteX18" fmla="*/ 437881 w 663759"/>
              <a:gd name="connsiteY18" fmla="*/ 38636 h 643943"/>
              <a:gd name="connsiteX19" fmla="*/ 418563 w 663759"/>
              <a:gd name="connsiteY19" fmla="*/ 57955 h 643943"/>
              <a:gd name="connsiteX20" fmla="*/ 367047 w 663759"/>
              <a:gd name="connsiteY20" fmla="*/ 122349 h 643943"/>
              <a:gd name="connsiteX21" fmla="*/ 225380 w 663759"/>
              <a:gd name="connsiteY21" fmla="*/ 128789 h 643943"/>
              <a:gd name="connsiteX22" fmla="*/ 206062 w 663759"/>
              <a:gd name="connsiteY22" fmla="*/ 141667 h 643943"/>
              <a:gd name="connsiteX23" fmla="*/ 154546 w 663759"/>
              <a:gd name="connsiteY23" fmla="*/ 199622 h 643943"/>
              <a:gd name="connsiteX24" fmla="*/ 135228 w 663759"/>
              <a:gd name="connsiteY24" fmla="*/ 244698 h 643943"/>
              <a:gd name="connsiteX25" fmla="*/ 115909 w 663759"/>
              <a:gd name="connsiteY25" fmla="*/ 251138 h 643943"/>
              <a:gd name="connsiteX26" fmla="*/ 96591 w 663759"/>
              <a:gd name="connsiteY26" fmla="*/ 264017 h 643943"/>
              <a:gd name="connsiteX27" fmla="*/ 70833 w 663759"/>
              <a:gd name="connsiteY27" fmla="*/ 276896 h 643943"/>
              <a:gd name="connsiteX28" fmla="*/ 45076 w 663759"/>
              <a:gd name="connsiteY28" fmla="*/ 321972 h 643943"/>
              <a:gd name="connsiteX29" fmla="*/ 32197 w 663759"/>
              <a:gd name="connsiteY29" fmla="*/ 373487 h 643943"/>
              <a:gd name="connsiteX30" fmla="*/ 12878 w 663759"/>
              <a:gd name="connsiteY30" fmla="*/ 412124 h 643943"/>
              <a:gd name="connsiteX31" fmla="*/ 6439 w 663759"/>
              <a:gd name="connsiteY31" fmla="*/ 482958 h 643943"/>
              <a:gd name="connsiteX32" fmla="*/ 0 w 663759"/>
              <a:gd name="connsiteY32" fmla="*/ 502276 h 643943"/>
              <a:gd name="connsiteX33" fmla="*/ 25757 w 663759"/>
              <a:gd name="connsiteY33" fmla="*/ 553791 h 643943"/>
              <a:gd name="connsiteX34" fmla="*/ 109470 w 663759"/>
              <a:gd name="connsiteY34" fmla="*/ 566670 h 643943"/>
              <a:gd name="connsiteX35" fmla="*/ 128788 w 663759"/>
              <a:gd name="connsiteY35" fmla="*/ 573110 h 643943"/>
              <a:gd name="connsiteX36" fmla="*/ 141667 w 663759"/>
              <a:gd name="connsiteY36" fmla="*/ 592428 h 643943"/>
              <a:gd name="connsiteX37" fmla="*/ 199622 w 663759"/>
              <a:gd name="connsiteY37" fmla="*/ 643943 h 643943"/>
              <a:gd name="connsiteX38" fmla="*/ 296214 w 663759"/>
              <a:gd name="connsiteY38" fmla="*/ 643943 h 64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63759" h="643943">
                <a:moveTo>
                  <a:pt x="251138" y="598867"/>
                </a:moveTo>
                <a:cubicBezTo>
                  <a:pt x="253284" y="585988"/>
                  <a:pt x="258507" y="573254"/>
                  <a:pt x="257577" y="560231"/>
                </a:cubicBezTo>
                <a:cubicBezTo>
                  <a:pt x="256316" y="542575"/>
                  <a:pt x="250295" y="525507"/>
                  <a:pt x="244698" y="508715"/>
                </a:cubicBezTo>
                <a:cubicBezTo>
                  <a:pt x="242552" y="502276"/>
                  <a:pt x="241295" y="495468"/>
                  <a:pt x="238259" y="489397"/>
                </a:cubicBezTo>
                <a:cubicBezTo>
                  <a:pt x="234798" y="482475"/>
                  <a:pt x="228841" y="477001"/>
                  <a:pt x="225380" y="470079"/>
                </a:cubicBezTo>
                <a:cubicBezTo>
                  <a:pt x="218019" y="455357"/>
                  <a:pt x="216176" y="433263"/>
                  <a:pt x="212501" y="418563"/>
                </a:cubicBezTo>
                <a:cubicBezTo>
                  <a:pt x="210855" y="411978"/>
                  <a:pt x="208208" y="405684"/>
                  <a:pt x="206062" y="399245"/>
                </a:cubicBezTo>
                <a:cubicBezTo>
                  <a:pt x="208208" y="375634"/>
                  <a:pt x="203382" y="350296"/>
                  <a:pt x="212501" y="328411"/>
                </a:cubicBezTo>
                <a:cubicBezTo>
                  <a:pt x="215905" y="320242"/>
                  <a:pt x="229512" y="323318"/>
                  <a:pt x="238259" y="321972"/>
                </a:cubicBezTo>
                <a:cubicBezTo>
                  <a:pt x="257470" y="319016"/>
                  <a:pt x="276896" y="317679"/>
                  <a:pt x="296214" y="315532"/>
                </a:cubicBezTo>
                <a:cubicBezTo>
                  <a:pt x="366664" y="292050"/>
                  <a:pt x="261836" y="331383"/>
                  <a:pt x="328411" y="289774"/>
                </a:cubicBezTo>
                <a:cubicBezTo>
                  <a:pt x="339923" y="282579"/>
                  <a:pt x="353877" y="280189"/>
                  <a:pt x="367047" y="276896"/>
                </a:cubicBezTo>
                <a:cubicBezTo>
                  <a:pt x="451149" y="255869"/>
                  <a:pt x="383960" y="270772"/>
                  <a:pt x="573109" y="264017"/>
                </a:cubicBezTo>
                <a:cubicBezTo>
                  <a:pt x="585988" y="259724"/>
                  <a:pt x="607453" y="264017"/>
                  <a:pt x="611746" y="251138"/>
                </a:cubicBezTo>
                <a:cubicBezTo>
                  <a:pt x="620632" y="224477"/>
                  <a:pt x="612537" y="235584"/>
                  <a:pt x="637504" y="218941"/>
                </a:cubicBezTo>
                <a:cubicBezTo>
                  <a:pt x="657476" y="12562"/>
                  <a:pt x="677961" y="82740"/>
                  <a:pt x="650383" y="0"/>
                </a:cubicBezTo>
                <a:cubicBezTo>
                  <a:pt x="607453" y="2146"/>
                  <a:pt x="564468" y="3377"/>
                  <a:pt x="521594" y="6439"/>
                </a:cubicBezTo>
                <a:cubicBezTo>
                  <a:pt x="475261" y="9749"/>
                  <a:pt x="481821" y="8965"/>
                  <a:pt x="450760" y="19318"/>
                </a:cubicBezTo>
                <a:cubicBezTo>
                  <a:pt x="446467" y="25757"/>
                  <a:pt x="442835" y="32691"/>
                  <a:pt x="437881" y="38636"/>
                </a:cubicBezTo>
                <a:cubicBezTo>
                  <a:pt x="432051" y="45632"/>
                  <a:pt x="422986" y="49994"/>
                  <a:pt x="418563" y="57955"/>
                </a:cubicBezTo>
                <a:cubicBezTo>
                  <a:pt x="404139" y="83919"/>
                  <a:pt x="413160" y="120253"/>
                  <a:pt x="367047" y="122349"/>
                </a:cubicBezTo>
                <a:lnTo>
                  <a:pt x="225380" y="128789"/>
                </a:lnTo>
                <a:cubicBezTo>
                  <a:pt x="218941" y="133082"/>
                  <a:pt x="211846" y="136526"/>
                  <a:pt x="206062" y="141667"/>
                </a:cubicBezTo>
                <a:cubicBezTo>
                  <a:pt x="169974" y="173745"/>
                  <a:pt x="174120" y="170262"/>
                  <a:pt x="154546" y="199622"/>
                </a:cubicBezTo>
                <a:cubicBezTo>
                  <a:pt x="150698" y="211169"/>
                  <a:pt x="143187" y="236739"/>
                  <a:pt x="135228" y="244698"/>
                </a:cubicBezTo>
                <a:cubicBezTo>
                  <a:pt x="130428" y="249498"/>
                  <a:pt x="121980" y="248102"/>
                  <a:pt x="115909" y="251138"/>
                </a:cubicBezTo>
                <a:cubicBezTo>
                  <a:pt x="108987" y="254599"/>
                  <a:pt x="103310" y="260177"/>
                  <a:pt x="96591" y="264017"/>
                </a:cubicBezTo>
                <a:cubicBezTo>
                  <a:pt x="88256" y="268780"/>
                  <a:pt x="79419" y="272603"/>
                  <a:pt x="70833" y="276896"/>
                </a:cubicBezTo>
                <a:cubicBezTo>
                  <a:pt x="57215" y="331369"/>
                  <a:pt x="75766" y="275937"/>
                  <a:pt x="45076" y="321972"/>
                </a:cubicBezTo>
                <a:cubicBezTo>
                  <a:pt x="39186" y="330807"/>
                  <a:pt x="33499" y="368280"/>
                  <a:pt x="32197" y="373487"/>
                </a:cubicBezTo>
                <a:cubicBezTo>
                  <a:pt x="26865" y="394813"/>
                  <a:pt x="25467" y="393239"/>
                  <a:pt x="12878" y="412124"/>
                </a:cubicBezTo>
                <a:cubicBezTo>
                  <a:pt x="10732" y="435735"/>
                  <a:pt x="9792" y="459488"/>
                  <a:pt x="6439" y="482958"/>
                </a:cubicBezTo>
                <a:cubicBezTo>
                  <a:pt x="5479" y="489677"/>
                  <a:pt x="0" y="495488"/>
                  <a:pt x="0" y="502276"/>
                </a:cubicBezTo>
                <a:cubicBezTo>
                  <a:pt x="0" y="525402"/>
                  <a:pt x="146" y="547388"/>
                  <a:pt x="25757" y="553791"/>
                </a:cubicBezTo>
                <a:cubicBezTo>
                  <a:pt x="53147" y="560638"/>
                  <a:pt x="81566" y="562377"/>
                  <a:pt x="109470" y="566670"/>
                </a:cubicBezTo>
                <a:cubicBezTo>
                  <a:pt x="115909" y="568817"/>
                  <a:pt x="123488" y="568870"/>
                  <a:pt x="128788" y="573110"/>
                </a:cubicBezTo>
                <a:cubicBezTo>
                  <a:pt x="134831" y="577945"/>
                  <a:pt x="137169" y="586130"/>
                  <a:pt x="141667" y="592428"/>
                </a:cubicBezTo>
                <a:cubicBezTo>
                  <a:pt x="153205" y="608582"/>
                  <a:pt x="176669" y="643943"/>
                  <a:pt x="199622" y="643943"/>
                </a:cubicBezTo>
                <a:lnTo>
                  <a:pt x="296214" y="6439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D1F3DB29-5888-4FEE-8391-1B0B76DAB099}"/>
              </a:ext>
            </a:extLst>
          </p:cNvPr>
          <p:cNvCxnSpPr>
            <a:cxnSpLocks/>
          </p:cNvCxnSpPr>
          <p:nvPr/>
        </p:nvCxnSpPr>
        <p:spPr>
          <a:xfrm>
            <a:off x="4243573" y="1197735"/>
            <a:ext cx="60723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444C4E73-91B1-480C-BD31-7268724B19D8}"/>
              </a:ext>
            </a:extLst>
          </p:cNvPr>
          <p:cNvCxnSpPr>
            <a:cxnSpLocks/>
          </p:cNvCxnSpPr>
          <p:nvPr/>
        </p:nvCxnSpPr>
        <p:spPr>
          <a:xfrm flipV="1">
            <a:off x="7550472" y="1197735"/>
            <a:ext cx="2765490" cy="2627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F7C1039C-7E35-411C-BB4A-ED71B7960897}"/>
              </a:ext>
            </a:extLst>
          </p:cNvPr>
          <p:cNvCxnSpPr>
            <a:cxnSpLocks/>
          </p:cNvCxnSpPr>
          <p:nvPr/>
        </p:nvCxnSpPr>
        <p:spPr>
          <a:xfrm flipV="1">
            <a:off x="7437533" y="2319514"/>
            <a:ext cx="293638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BFF96E57-8573-46F2-8E1E-DA09BDF06A3B}"/>
              </a:ext>
            </a:extLst>
          </p:cNvPr>
          <p:cNvCxnSpPr>
            <a:cxnSpLocks/>
          </p:cNvCxnSpPr>
          <p:nvPr/>
        </p:nvCxnSpPr>
        <p:spPr>
          <a:xfrm>
            <a:off x="5554701" y="3057488"/>
            <a:ext cx="4856481" cy="7949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Bağlayıcı 32">
            <a:extLst>
              <a:ext uri="{FF2B5EF4-FFF2-40B4-BE49-F238E27FC236}">
                <a16:creationId xmlns:a16="http://schemas.microsoft.com/office/drawing/2014/main" id="{E2FD92DA-A8E1-49E8-9259-FD1AFE411D1B}"/>
              </a:ext>
            </a:extLst>
          </p:cNvPr>
          <p:cNvCxnSpPr>
            <a:cxnSpLocks/>
          </p:cNvCxnSpPr>
          <p:nvPr/>
        </p:nvCxnSpPr>
        <p:spPr>
          <a:xfrm flipV="1">
            <a:off x="8488938" y="3836471"/>
            <a:ext cx="1929831" cy="9421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Düz Bağlayıcı 34">
            <a:extLst>
              <a:ext uri="{FF2B5EF4-FFF2-40B4-BE49-F238E27FC236}">
                <a16:creationId xmlns:a16="http://schemas.microsoft.com/office/drawing/2014/main" id="{DF842436-7017-474D-A669-40EC99F4A9ED}"/>
              </a:ext>
            </a:extLst>
          </p:cNvPr>
          <p:cNvCxnSpPr>
            <a:cxnSpLocks/>
          </p:cNvCxnSpPr>
          <p:nvPr/>
        </p:nvCxnSpPr>
        <p:spPr>
          <a:xfrm>
            <a:off x="3439221" y="3836471"/>
            <a:ext cx="6814122" cy="17476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C6EE3158-F3A0-401F-8FB9-9132ABF491D7}"/>
              </a:ext>
            </a:extLst>
          </p:cNvPr>
          <p:cNvSpPr txBox="1"/>
          <p:nvPr/>
        </p:nvSpPr>
        <p:spPr>
          <a:xfrm>
            <a:off x="10373915" y="926929"/>
            <a:ext cx="171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ÇOK SOĞUK</a:t>
            </a:r>
          </a:p>
        </p:txBody>
      </p:sp>
      <p:sp>
        <p:nvSpPr>
          <p:cNvPr id="55" name="Metin kutusu 54">
            <a:extLst>
              <a:ext uri="{FF2B5EF4-FFF2-40B4-BE49-F238E27FC236}">
                <a16:creationId xmlns:a16="http://schemas.microsoft.com/office/drawing/2014/main" id="{C4C1A2F3-06AB-4B53-9CDD-7ED785C211FC}"/>
              </a:ext>
            </a:extLst>
          </p:cNvPr>
          <p:cNvSpPr txBox="1"/>
          <p:nvPr/>
        </p:nvSpPr>
        <p:spPr>
          <a:xfrm>
            <a:off x="10411182" y="3562629"/>
            <a:ext cx="684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ÇÖL</a:t>
            </a:r>
          </a:p>
        </p:txBody>
      </p:sp>
      <p:sp>
        <p:nvSpPr>
          <p:cNvPr id="56" name="Metin kutusu 55">
            <a:extLst>
              <a:ext uri="{FF2B5EF4-FFF2-40B4-BE49-F238E27FC236}">
                <a16:creationId xmlns:a16="http://schemas.microsoft.com/office/drawing/2014/main" id="{AE3CC87F-953D-4C9D-AA0C-0E630F81AA85}"/>
              </a:ext>
            </a:extLst>
          </p:cNvPr>
          <p:cNvSpPr txBox="1"/>
          <p:nvPr/>
        </p:nvSpPr>
        <p:spPr>
          <a:xfrm>
            <a:off x="10253343" y="5353242"/>
            <a:ext cx="1223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YOĞUN </a:t>
            </a:r>
            <a:br>
              <a:rPr lang="tr-TR" sz="2400" b="1" dirty="0"/>
            </a:br>
            <a:r>
              <a:rPr lang="tr-TR" sz="2400" b="1" dirty="0"/>
              <a:t>ORMAN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0831046B-7CFD-4CFC-9D5E-A1710B79C566}"/>
              </a:ext>
            </a:extLst>
          </p:cNvPr>
          <p:cNvSpPr txBox="1"/>
          <p:nvPr/>
        </p:nvSpPr>
        <p:spPr>
          <a:xfrm>
            <a:off x="10391477" y="2013946"/>
            <a:ext cx="1539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SOĞUK ve </a:t>
            </a:r>
            <a:br>
              <a:rPr lang="tr-TR" sz="2400" b="1" dirty="0"/>
            </a:br>
            <a:r>
              <a:rPr lang="tr-TR" sz="2400" b="1" dirty="0"/>
              <a:t>YÜKSEK</a:t>
            </a: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754E531B-C2B2-4349-A52A-A583545DAAD7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</p:spTree>
    <p:extLst>
      <p:ext uri="{BB962C8B-B14F-4D97-AF65-F5344CB8AC3E}">
        <p14:creationId xmlns:p14="http://schemas.microsoft.com/office/powerpoint/2010/main" val="190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54" grpId="0"/>
      <p:bldP spid="55" grpId="0"/>
      <p:bldP spid="56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AC461A9-7363-4447-8204-9E853915F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0" y="755755"/>
            <a:ext cx="9890975" cy="6063374"/>
          </a:xfrm>
          <a:prstGeom prst="rect">
            <a:avLst/>
          </a:prstGeom>
        </p:spPr>
      </p:pic>
      <p:sp>
        <p:nvSpPr>
          <p:cNvPr id="4" name="Serbest Form: Şekil 3">
            <a:extLst>
              <a:ext uri="{FF2B5EF4-FFF2-40B4-BE49-F238E27FC236}">
                <a16:creationId xmlns:a16="http://schemas.microsoft.com/office/drawing/2014/main" id="{EFE3255C-99C7-44D5-A85C-1D00E175C01B}"/>
              </a:ext>
            </a:extLst>
          </p:cNvPr>
          <p:cNvSpPr/>
          <p:nvPr/>
        </p:nvSpPr>
        <p:spPr>
          <a:xfrm>
            <a:off x="6287200" y="1197735"/>
            <a:ext cx="2039200" cy="683896"/>
          </a:xfrm>
          <a:custGeom>
            <a:avLst/>
            <a:gdLst>
              <a:gd name="connsiteX0" fmla="*/ 81387 w 2039200"/>
              <a:gd name="connsiteY0" fmla="*/ 315533 h 683896"/>
              <a:gd name="connsiteX1" fmla="*/ 113584 w 2039200"/>
              <a:gd name="connsiteY1" fmla="*/ 386366 h 683896"/>
              <a:gd name="connsiteX2" fmla="*/ 132902 w 2039200"/>
              <a:gd name="connsiteY2" fmla="*/ 399245 h 683896"/>
              <a:gd name="connsiteX3" fmla="*/ 197297 w 2039200"/>
              <a:gd name="connsiteY3" fmla="*/ 412124 h 683896"/>
              <a:gd name="connsiteX4" fmla="*/ 274570 w 2039200"/>
              <a:gd name="connsiteY4" fmla="*/ 437882 h 683896"/>
              <a:gd name="connsiteX5" fmla="*/ 293888 w 2039200"/>
              <a:gd name="connsiteY5" fmla="*/ 450761 h 683896"/>
              <a:gd name="connsiteX6" fmla="*/ 390480 w 2039200"/>
              <a:gd name="connsiteY6" fmla="*/ 463640 h 683896"/>
              <a:gd name="connsiteX7" fmla="*/ 731770 w 2039200"/>
              <a:gd name="connsiteY7" fmla="*/ 470079 h 683896"/>
              <a:gd name="connsiteX8" fmla="*/ 751088 w 2039200"/>
              <a:gd name="connsiteY8" fmla="*/ 476519 h 683896"/>
              <a:gd name="connsiteX9" fmla="*/ 770407 w 2039200"/>
              <a:gd name="connsiteY9" fmla="*/ 489397 h 683896"/>
              <a:gd name="connsiteX10" fmla="*/ 834801 w 2039200"/>
              <a:gd name="connsiteY10" fmla="*/ 495837 h 683896"/>
              <a:gd name="connsiteX11" fmla="*/ 879877 w 2039200"/>
              <a:gd name="connsiteY11" fmla="*/ 508716 h 683896"/>
              <a:gd name="connsiteX12" fmla="*/ 905635 w 2039200"/>
              <a:gd name="connsiteY12" fmla="*/ 515155 h 683896"/>
              <a:gd name="connsiteX13" fmla="*/ 924953 w 2039200"/>
              <a:gd name="connsiteY13" fmla="*/ 521595 h 683896"/>
              <a:gd name="connsiteX14" fmla="*/ 963590 w 2039200"/>
              <a:gd name="connsiteY14" fmla="*/ 528034 h 683896"/>
              <a:gd name="connsiteX15" fmla="*/ 1008666 w 2039200"/>
              <a:gd name="connsiteY15" fmla="*/ 547352 h 683896"/>
              <a:gd name="connsiteX16" fmla="*/ 1027984 w 2039200"/>
              <a:gd name="connsiteY16" fmla="*/ 560231 h 683896"/>
              <a:gd name="connsiteX17" fmla="*/ 1066621 w 2039200"/>
              <a:gd name="connsiteY17" fmla="*/ 573110 h 683896"/>
              <a:gd name="connsiteX18" fmla="*/ 1085939 w 2039200"/>
              <a:gd name="connsiteY18" fmla="*/ 579550 h 683896"/>
              <a:gd name="connsiteX19" fmla="*/ 1111697 w 2039200"/>
              <a:gd name="connsiteY19" fmla="*/ 598868 h 683896"/>
              <a:gd name="connsiteX20" fmla="*/ 1227607 w 2039200"/>
              <a:gd name="connsiteY20" fmla="*/ 611747 h 683896"/>
              <a:gd name="connsiteX21" fmla="*/ 1253364 w 2039200"/>
              <a:gd name="connsiteY21" fmla="*/ 618186 h 683896"/>
              <a:gd name="connsiteX22" fmla="*/ 1292001 w 2039200"/>
              <a:gd name="connsiteY22" fmla="*/ 631065 h 683896"/>
              <a:gd name="connsiteX23" fmla="*/ 1337077 w 2039200"/>
              <a:gd name="connsiteY23" fmla="*/ 656823 h 683896"/>
              <a:gd name="connsiteX24" fmla="*/ 1356395 w 2039200"/>
              <a:gd name="connsiteY24" fmla="*/ 669702 h 683896"/>
              <a:gd name="connsiteX25" fmla="*/ 1427229 w 2039200"/>
              <a:gd name="connsiteY25" fmla="*/ 682580 h 683896"/>
              <a:gd name="connsiteX26" fmla="*/ 1665488 w 2039200"/>
              <a:gd name="connsiteY26" fmla="*/ 676141 h 683896"/>
              <a:gd name="connsiteX27" fmla="*/ 1678367 w 2039200"/>
              <a:gd name="connsiteY27" fmla="*/ 637504 h 683896"/>
              <a:gd name="connsiteX28" fmla="*/ 1697686 w 2039200"/>
              <a:gd name="connsiteY28" fmla="*/ 631065 h 683896"/>
              <a:gd name="connsiteX29" fmla="*/ 1723443 w 2039200"/>
              <a:gd name="connsiteY29" fmla="*/ 573110 h 683896"/>
              <a:gd name="connsiteX30" fmla="*/ 1729883 w 2039200"/>
              <a:gd name="connsiteY30" fmla="*/ 553792 h 683896"/>
              <a:gd name="connsiteX31" fmla="*/ 1749201 w 2039200"/>
              <a:gd name="connsiteY31" fmla="*/ 547352 h 683896"/>
              <a:gd name="connsiteX32" fmla="*/ 1781398 w 2039200"/>
              <a:gd name="connsiteY32" fmla="*/ 508716 h 683896"/>
              <a:gd name="connsiteX33" fmla="*/ 1800716 w 2039200"/>
              <a:gd name="connsiteY33" fmla="*/ 502276 h 683896"/>
              <a:gd name="connsiteX34" fmla="*/ 1813595 w 2039200"/>
              <a:gd name="connsiteY34" fmla="*/ 482958 h 683896"/>
              <a:gd name="connsiteX35" fmla="*/ 1852232 w 2039200"/>
              <a:gd name="connsiteY35" fmla="*/ 463640 h 683896"/>
              <a:gd name="connsiteX36" fmla="*/ 1871550 w 2039200"/>
              <a:gd name="connsiteY36" fmla="*/ 450761 h 683896"/>
              <a:gd name="connsiteX37" fmla="*/ 1890869 w 2039200"/>
              <a:gd name="connsiteY37" fmla="*/ 444321 h 683896"/>
              <a:gd name="connsiteX38" fmla="*/ 1923066 w 2039200"/>
              <a:gd name="connsiteY38" fmla="*/ 412124 h 683896"/>
              <a:gd name="connsiteX39" fmla="*/ 1961702 w 2039200"/>
              <a:gd name="connsiteY39" fmla="*/ 399245 h 683896"/>
              <a:gd name="connsiteX40" fmla="*/ 1981021 w 2039200"/>
              <a:gd name="connsiteY40" fmla="*/ 392806 h 683896"/>
              <a:gd name="connsiteX41" fmla="*/ 2026097 w 2039200"/>
              <a:gd name="connsiteY41" fmla="*/ 367048 h 683896"/>
              <a:gd name="connsiteX42" fmla="*/ 2038976 w 2039200"/>
              <a:gd name="connsiteY42" fmla="*/ 347730 h 683896"/>
              <a:gd name="connsiteX43" fmla="*/ 2032536 w 2039200"/>
              <a:gd name="connsiteY43" fmla="*/ 315533 h 683896"/>
              <a:gd name="connsiteX44" fmla="*/ 2026097 w 2039200"/>
              <a:gd name="connsiteY44" fmla="*/ 296214 h 683896"/>
              <a:gd name="connsiteX45" fmla="*/ 2019657 w 2039200"/>
              <a:gd name="connsiteY45" fmla="*/ 270457 h 683896"/>
              <a:gd name="connsiteX46" fmla="*/ 2013218 w 2039200"/>
              <a:gd name="connsiteY46" fmla="*/ 251138 h 683896"/>
              <a:gd name="connsiteX47" fmla="*/ 1993900 w 2039200"/>
              <a:gd name="connsiteY47" fmla="*/ 238259 h 683896"/>
              <a:gd name="connsiteX48" fmla="*/ 1987460 w 2039200"/>
              <a:gd name="connsiteY48" fmla="*/ 193183 h 683896"/>
              <a:gd name="connsiteX49" fmla="*/ 1968142 w 2039200"/>
              <a:gd name="connsiteY49" fmla="*/ 148107 h 683896"/>
              <a:gd name="connsiteX50" fmla="*/ 1929505 w 2039200"/>
              <a:gd name="connsiteY50" fmla="*/ 128789 h 683896"/>
              <a:gd name="connsiteX51" fmla="*/ 1910187 w 2039200"/>
              <a:gd name="connsiteY51" fmla="*/ 109471 h 683896"/>
              <a:gd name="connsiteX52" fmla="*/ 1877990 w 2039200"/>
              <a:gd name="connsiteY52" fmla="*/ 103031 h 683896"/>
              <a:gd name="connsiteX53" fmla="*/ 1794277 w 2039200"/>
              <a:gd name="connsiteY53" fmla="*/ 96592 h 683896"/>
              <a:gd name="connsiteX54" fmla="*/ 834801 w 2039200"/>
              <a:gd name="connsiteY54" fmla="*/ 90152 h 683896"/>
              <a:gd name="connsiteX55" fmla="*/ 770407 w 2039200"/>
              <a:gd name="connsiteY55" fmla="*/ 77273 h 683896"/>
              <a:gd name="connsiteX56" fmla="*/ 738209 w 2039200"/>
              <a:gd name="connsiteY56" fmla="*/ 64395 h 683896"/>
              <a:gd name="connsiteX57" fmla="*/ 667376 w 2039200"/>
              <a:gd name="connsiteY57" fmla="*/ 57955 h 683896"/>
              <a:gd name="connsiteX58" fmla="*/ 622300 w 2039200"/>
              <a:gd name="connsiteY58" fmla="*/ 51516 h 683896"/>
              <a:gd name="connsiteX59" fmla="*/ 577224 w 2039200"/>
              <a:gd name="connsiteY59" fmla="*/ 38637 h 683896"/>
              <a:gd name="connsiteX60" fmla="*/ 461314 w 2039200"/>
              <a:gd name="connsiteY60" fmla="*/ 25758 h 683896"/>
              <a:gd name="connsiteX61" fmla="*/ 416238 w 2039200"/>
              <a:gd name="connsiteY61" fmla="*/ 6440 h 683896"/>
              <a:gd name="connsiteX62" fmla="*/ 364722 w 2039200"/>
              <a:gd name="connsiteY62" fmla="*/ 0 h 683896"/>
              <a:gd name="connsiteX63" fmla="*/ 126463 w 2039200"/>
              <a:gd name="connsiteY63" fmla="*/ 6440 h 683896"/>
              <a:gd name="connsiteX64" fmla="*/ 100705 w 2039200"/>
              <a:gd name="connsiteY64" fmla="*/ 19319 h 683896"/>
              <a:gd name="connsiteX65" fmla="*/ 81387 w 2039200"/>
              <a:gd name="connsiteY65" fmla="*/ 25758 h 683896"/>
              <a:gd name="connsiteX66" fmla="*/ 42750 w 2039200"/>
              <a:gd name="connsiteY66" fmla="*/ 45076 h 683896"/>
              <a:gd name="connsiteX67" fmla="*/ 23432 w 2039200"/>
              <a:gd name="connsiteY67" fmla="*/ 57955 h 683896"/>
              <a:gd name="connsiteX68" fmla="*/ 10553 w 2039200"/>
              <a:gd name="connsiteY68" fmla="*/ 77273 h 683896"/>
              <a:gd name="connsiteX69" fmla="*/ 10553 w 2039200"/>
              <a:gd name="connsiteY69" fmla="*/ 251138 h 683896"/>
              <a:gd name="connsiteX70" fmla="*/ 49190 w 2039200"/>
              <a:gd name="connsiteY70" fmla="*/ 289775 h 683896"/>
              <a:gd name="connsiteX71" fmla="*/ 62069 w 2039200"/>
              <a:gd name="connsiteY71" fmla="*/ 309093 h 683896"/>
              <a:gd name="connsiteX72" fmla="*/ 68508 w 2039200"/>
              <a:gd name="connsiteY72" fmla="*/ 334851 h 683896"/>
              <a:gd name="connsiteX73" fmla="*/ 107145 w 2039200"/>
              <a:gd name="connsiteY73" fmla="*/ 367048 h 683896"/>
              <a:gd name="connsiteX74" fmla="*/ 120024 w 2039200"/>
              <a:gd name="connsiteY74" fmla="*/ 386366 h 683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2039200" h="683896">
                <a:moveTo>
                  <a:pt x="81387" y="315533"/>
                </a:moveTo>
                <a:cubicBezTo>
                  <a:pt x="92119" y="339144"/>
                  <a:pt x="99991" y="364278"/>
                  <a:pt x="113584" y="386366"/>
                </a:cubicBezTo>
                <a:cubicBezTo>
                  <a:pt x="117640" y="392957"/>
                  <a:pt x="125789" y="396196"/>
                  <a:pt x="132902" y="399245"/>
                </a:cubicBezTo>
                <a:cubicBezTo>
                  <a:pt x="145131" y="404486"/>
                  <a:pt x="188575" y="410671"/>
                  <a:pt x="197297" y="412124"/>
                </a:cubicBezTo>
                <a:cubicBezTo>
                  <a:pt x="223055" y="420710"/>
                  <a:pt x="251979" y="422821"/>
                  <a:pt x="274570" y="437882"/>
                </a:cubicBezTo>
                <a:cubicBezTo>
                  <a:pt x="281009" y="442175"/>
                  <a:pt x="286642" y="448044"/>
                  <a:pt x="293888" y="450761"/>
                </a:cubicBezTo>
                <a:cubicBezTo>
                  <a:pt x="312440" y="457718"/>
                  <a:pt x="383779" y="463427"/>
                  <a:pt x="390480" y="463640"/>
                </a:cubicBezTo>
                <a:cubicBezTo>
                  <a:pt x="504206" y="467250"/>
                  <a:pt x="618007" y="467933"/>
                  <a:pt x="731770" y="470079"/>
                </a:cubicBezTo>
                <a:cubicBezTo>
                  <a:pt x="738209" y="472226"/>
                  <a:pt x="745017" y="473484"/>
                  <a:pt x="751088" y="476519"/>
                </a:cubicBezTo>
                <a:cubicBezTo>
                  <a:pt x="758010" y="479980"/>
                  <a:pt x="762866" y="487657"/>
                  <a:pt x="770407" y="489397"/>
                </a:cubicBezTo>
                <a:cubicBezTo>
                  <a:pt x="791426" y="494248"/>
                  <a:pt x="813336" y="493690"/>
                  <a:pt x="834801" y="495837"/>
                </a:cubicBezTo>
                <a:cubicBezTo>
                  <a:pt x="915325" y="515967"/>
                  <a:pt x="815210" y="490240"/>
                  <a:pt x="879877" y="508716"/>
                </a:cubicBezTo>
                <a:cubicBezTo>
                  <a:pt x="888387" y="511147"/>
                  <a:pt x="897125" y="512724"/>
                  <a:pt x="905635" y="515155"/>
                </a:cubicBezTo>
                <a:cubicBezTo>
                  <a:pt x="912162" y="517020"/>
                  <a:pt x="918327" y="520123"/>
                  <a:pt x="924953" y="521595"/>
                </a:cubicBezTo>
                <a:cubicBezTo>
                  <a:pt x="937699" y="524427"/>
                  <a:pt x="950711" y="525888"/>
                  <a:pt x="963590" y="528034"/>
                </a:cubicBezTo>
                <a:cubicBezTo>
                  <a:pt x="1012089" y="560367"/>
                  <a:pt x="950451" y="522403"/>
                  <a:pt x="1008666" y="547352"/>
                </a:cubicBezTo>
                <a:cubicBezTo>
                  <a:pt x="1015779" y="550401"/>
                  <a:pt x="1020912" y="557088"/>
                  <a:pt x="1027984" y="560231"/>
                </a:cubicBezTo>
                <a:cubicBezTo>
                  <a:pt x="1040390" y="565745"/>
                  <a:pt x="1053742" y="568817"/>
                  <a:pt x="1066621" y="573110"/>
                </a:cubicBezTo>
                <a:lnTo>
                  <a:pt x="1085939" y="579550"/>
                </a:lnTo>
                <a:cubicBezTo>
                  <a:pt x="1094525" y="585989"/>
                  <a:pt x="1101231" y="596489"/>
                  <a:pt x="1111697" y="598868"/>
                </a:cubicBezTo>
                <a:cubicBezTo>
                  <a:pt x="1149605" y="607483"/>
                  <a:pt x="1227607" y="611747"/>
                  <a:pt x="1227607" y="611747"/>
                </a:cubicBezTo>
                <a:cubicBezTo>
                  <a:pt x="1236193" y="613893"/>
                  <a:pt x="1244887" y="615643"/>
                  <a:pt x="1253364" y="618186"/>
                </a:cubicBezTo>
                <a:cubicBezTo>
                  <a:pt x="1266367" y="622087"/>
                  <a:pt x="1292001" y="631065"/>
                  <a:pt x="1292001" y="631065"/>
                </a:cubicBezTo>
                <a:cubicBezTo>
                  <a:pt x="1354289" y="677780"/>
                  <a:pt x="1287909" y="632238"/>
                  <a:pt x="1337077" y="656823"/>
                </a:cubicBezTo>
                <a:cubicBezTo>
                  <a:pt x="1343999" y="660284"/>
                  <a:pt x="1349149" y="666985"/>
                  <a:pt x="1356395" y="669702"/>
                </a:cubicBezTo>
                <a:cubicBezTo>
                  <a:pt x="1363593" y="672401"/>
                  <a:pt x="1422891" y="681857"/>
                  <a:pt x="1427229" y="682580"/>
                </a:cubicBezTo>
                <a:cubicBezTo>
                  <a:pt x="1506649" y="680434"/>
                  <a:pt x="1587289" y="690177"/>
                  <a:pt x="1665488" y="676141"/>
                </a:cubicBezTo>
                <a:cubicBezTo>
                  <a:pt x="1678850" y="673743"/>
                  <a:pt x="1665488" y="641797"/>
                  <a:pt x="1678367" y="637504"/>
                </a:cubicBezTo>
                <a:lnTo>
                  <a:pt x="1697686" y="631065"/>
                </a:lnTo>
                <a:cubicBezTo>
                  <a:pt x="1718095" y="600450"/>
                  <a:pt x="1708116" y="619090"/>
                  <a:pt x="1723443" y="573110"/>
                </a:cubicBezTo>
                <a:cubicBezTo>
                  <a:pt x="1725590" y="566671"/>
                  <a:pt x="1723444" y="555939"/>
                  <a:pt x="1729883" y="553792"/>
                </a:cubicBezTo>
                <a:lnTo>
                  <a:pt x="1749201" y="547352"/>
                </a:lnTo>
                <a:cubicBezTo>
                  <a:pt x="1758704" y="533098"/>
                  <a:pt x="1766524" y="518632"/>
                  <a:pt x="1781398" y="508716"/>
                </a:cubicBezTo>
                <a:cubicBezTo>
                  <a:pt x="1787046" y="504951"/>
                  <a:pt x="1794277" y="504423"/>
                  <a:pt x="1800716" y="502276"/>
                </a:cubicBezTo>
                <a:cubicBezTo>
                  <a:pt x="1805009" y="495837"/>
                  <a:pt x="1808122" y="488430"/>
                  <a:pt x="1813595" y="482958"/>
                </a:cubicBezTo>
                <a:cubicBezTo>
                  <a:pt x="1826079" y="470475"/>
                  <a:pt x="1836520" y="468877"/>
                  <a:pt x="1852232" y="463640"/>
                </a:cubicBezTo>
                <a:cubicBezTo>
                  <a:pt x="1858671" y="459347"/>
                  <a:pt x="1864628" y="454222"/>
                  <a:pt x="1871550" y="450761"/>
                </a:cubicBezTo>
                <a:cubicBezTo>
                  <a:pt x="1877621" y="447725"/>
                  <a:pt x="1885568" y="448561"/>
                  <a:pt x="1890869" y="444321"/>
                </a:cubicBezTo>
                <a:cubicBezTo>
                  <a:pt x="1925751" y="416415"/>
                  <a:pt x="1879595" y="431445"/>
                  <a:pt x="1923066" y="412124"/>
                </a:cubicBezTo>
                <a:cubicBezTo>
                  <a:pt x="1935471" y="406610"/>
                  <a:pt x="1948823" y="403538"/>
                  <a:pt x="1961702" y="399245"/>
                </a:cubicBezTo>
                <a:cubicBezTo>
                  <a:pt x="1968142" y="397098"/>
                  <a:pt x="1974950" y="395842"/>
                  <a:pt x="1981021" y="392806"/>
                </a:cubicBezTo>
                <a:cubicBezTo>
                  <a:pt x="2013700" y="376466"/>
                  <a:pt x="1998791" y="385252"/>
                  <a:pt x="2026097" y="367048"/>
                </a:cubicBezTo>
                <a:cubicBezTo>
                  <a:pt x="2030390" y="360609"/>
                  <a:pt x="2038016" y="355409"/>
                  <a:pt x="2038976" y="347730"/>
                </a:cubicBezTo>
                <a:cubicBezTo>
                  <a:pt x="2040333" y="336870"/>
                  <a:pt x="2035191" y="326151"/>
                  <a:pt x="2032536" y="315533"/>
                </a:cubicBezTo>
                <a:cubicBezTo>
                  <a:pt x="2030890" y="308948"/>
                  <a:pt x="2027962" y="302741"/>
                  <a:pt x="2026097" y="296214"/>
                </a:cubicBezTo>
                <a:cubicBezTo>
                  <a:pt x="2023666" y="287705"/>
                  <a:pt x="2022088" y="278966"/>
                  <a:pt x="2019657" y="270457"/>
                </a:cubicBezTo>
                <a:cubicBezTo>
                  <a:pt x="2017792" y="263930"/>
                  <a:pt x="2017458" y="256439"/>
                  <a:pt x="2013218" y="251138"/>
                </a:cubicBezTo>
                <a:cubicBezTo>
                  <a:pt x="2008384" y="245095"/>
                  <a:pt x="2000339" y="242552"/>
                  <a:pt x="1993900" y="238259"/>
                </a:cubicBezTo>
                <a:cubicBezTo>
                  <a:pt x="1991753" y="223234"/>
                  <a:pt x="1990175" y="208116"/>
                  <a:pt x="1987460" y="193183"/>
                </a:cubicBezTo>
                <a:cubicBezTo>
                  <a:pt x="1984176" y="175120"/>
                  <a:pt x="1981530" y="161495"/>
                  <a:pt x="1968142" y="148107"/>
                </a:cubicBezTo>
                <a:cubicBezTo>
                  <a:pt x="1955658" y="135623"/>
                  <a:pt x="1945218" y="134026"/>
                  <a:pt x="1929505" y="128789"/>
                </a:cubicBezTo>
                <a:cubicBezTo>
                  <a:pt x="1923066" y="122350"/>
                  <a:pt x="1918332" y="113544"/>
                  <a:pt x="1910187" y="109471"/>
                </a:cubicBezTo>
                <a:cubicBezTo>
                  <a:pt x="1900398" y="104576"/>
                  <a:pt x="1888868" y="104240"/>
                  <a:pt x="1877990" y="103031"/>
                </a:cubicBezTo>
                <a:cubicBezTo>
                  <a:pt x="1850174" y="99940"/>
                  <a:pt x="1822262" y="96937"/>
                  <a:pt x="1794277" y="96592"/>
                </a:cubicBezTo>
                <a:lnTo>
                  <a:pt x="834801" y="90152"/>
                </a:lnTo>
                <a:cubicBezTo>
                  <a:pt x="771304" y="68988"/>
                  <a:pt x="888793" y="106869"/>
                  <a:pt x="770407" y="77273"/>
                </a:cubicBezTo>
                <a:cubicBezTo>
                  <a:pt x="759193" y="74470"/>
                  <a:pt x="749570" y="66525"/>
                  <a:pt x="738209" y="64395"/>
                </a:cubicBezTo>
                <a:cubicBezTo>
                  <a:pt x="714907" y="60026"/>
                  <a:pt x="690939" y="60573"/>
                  <a:pt x="667376" y="57955"/>
                </a:cubicBezTo>
                <a:cubicBezTo>
                  <a:pt x="652291" y="56279"/>
                  <a:pt x="637325" y="53662"/>
                  <a:pt x="622300" y="51516"/>
                </a:cubicBezTo>
                <a:cubicBezTo>
                  <a:pt x="609467" y="47238"/>
                  <a:pt x="590164" y="40255"/>
                  <a:pt x="577224" y="38637"/>
                </a:cubicBezTo>
                <a:cubicBezTo>
                  <a:pt x="396644" y="16064"/>
                  <a:pt x="571057" y="44047"/>
                  <a:pt x="461314" y="25758"/>
                </a:cubicBezTo>
                <a:cubicBezTo>
                  <a:pt x="448626" y="19414"/>
                  <a:pt x="431129" y="9147"/>
                  <a:pt x="416238" y="6440"/>
                </a:cubicBezTo>
                <a:cubicBezTo>
                  <a:pt x="399211" y="3344"/>
                  <a:pt x="381894" y="2147"/>
                  <a:pt x="364722" y="0"/>
                </a:cubicBezTo>
                <a:cubicBezTo>
                  <a:pt x="285302" y="2147"/>
                  <a:pt x="205700" y="642"/>
                  <a:pt x="126463" y="6440"/>
                </a:cubicBezTo>
                <a:cubicBezTo>
                  <a:pt x="116889" y="7141"/>
                  <a:pt x="109528" y="15538"/>
                  <a:pt x="100705" y="19319"/>
                </a:cubicBezTo>
                <a:cubicBezTo>
                  <a:pt x="94466" y="21993"/>
                  <a:pt x="87826" y="23612"/>
                  <a:pt x="81387" y="25758"/>
                </a:cubicBezTo>
                <a:cubicBezTo>
                  <a:pt x="26025" y="62667"/>
                  <a:pt x="96071" y="18416"/>
                  <a:pt x="42750" y="45076"/>
                </a:cubicBezTo>
                <a:cubicBezTo>
                  <a:pt x="35828" y="48537"/>
                  <a:pt x="29871" y="53662"/>
                  <a:pt x="23432" y="57955"/>
                </a:cubicBezTo>
                <a:cubicBezTo>
                  <a:pt x="19139" y="64394"/>
                  <a:pt x="14014" y="70351"/>
                  <a:pt x="10553" y="77273"/>
                </a:cubicBezTo>
                <a:cubicBezTo>
                  <a:pt x="-13033" y="124445"/>
                  <a:pt x="10238" y="249787"/>
                  <a:pt x="10553" y="251138"/>
                </a:cubicBezTo>
                <a:cubicBezTo>
                  <a:pt x="14692" y="268875"/>
                  <a:pt x="39087" y="274620"/>
                  <a:pt x="49190" y="289775"/>
                </a:cubicBezTo>
                <a:lnTo>
                  <a:pt x="62069" y="309093"/>
                </a:lnTo>
                <a:cubicBezTo>
                  <a:pt x="64215" y="317679"/>
                  <a:pt x="64117" y="327167"/>
                  <a:pt x="68508" y="334851"/>
                </a:cubicBezTo>
                <a:cubicBezTo>
                  <a:pt x="76136" y="348200"/>
                  <a:pt x="94835" y="358842"/>
                  <a:pt x="107145" y="367048"/>
                </a:cubicBezTo>
                <a:lnTo>
                  <a:pt x="120024" y="38636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E819740E-6548-4E13-9DDE-02F4941D85DE}"/>
              </a:ext>
            </a:extLst>
          </p:cNvPr>
          <p:cNvSpPr/>
          <p:nvPr/>
        </p:nvSpPr>
        <p:spPr>
          <a:xfrm>
            <a:off x="2221590" y="1036749"/>
            <a:ext cx="2659710" cy="1075386"/>
          </a:xfrm>
          <a:custGeom>
            <a:avLst/>
            <a:gdLst>
              <a:gd name="connsiteX0" fmla="*/ 238259 w 2659710"/>
              <a:gd name="connsiteY0" fmla="*/ 843566 h 1075386"/>
              <a:gd name="connsiteX1" fmla="*/ 341290 w 2659710"/>
              <a:gd name="connsiteY1" fmla="*/ 856445 h 1075386"/>
              <a:gd name="connsiteX2" fmla="*/ 405684 w 2659710"/>
              <a:gd name="connsiteY2" fmla="*/ 869324 h 1075386"/>
              <a:gd name="connsiteX3" fmla="*/ 431442 w 2659710"/>
              <a:gd name="connsiteY3" fmla="*/ 875764 h 1075386"/>
              <a:gd name="connsiteX4" fmla="*/ 508715 w 2659710"/>
              <a:gd name="connsiteY4" fmla="*/ 882203 h 1075386"/>
              <a:gd name="connsiteX5" fmla="*/ 534473 w 2659710"/>
              <a:gd name="connsiteY5" fmla="*/ 888643 h 1075386"/>
              <a:gd name="connsiteX6" fmla="*/ 708338 w 2659710"/>
              <a:gd name="connsiteY6" fmla="*/ 901521 h 1075386"/>
              <a:gd name="connsiteX7" fmla="*/ 734096 w 2659710"/>
              <a:gd name="connsiteY7" fmla="*/ 920840 h 1075386"/>
              <a:gd name="connsiteX8" fmla="*/ 785611 w 2659710"/>
              <a:gd name="connsiteY8" fmla="*/ 946597 h 1075386"/>
              <a:gd name="connsiteX9" fmla="*/ 824248 w 2659710"/>
              <a:gd name="connsiteY9" fmla="*/ 978795 h 1075386"/>
              <a:gd name="connsiteX10" fmla="*/ 862884 w 2659710"/>
              <a:gd name="connsiteY10" fmla="*/ 991674 h 1075386"/>
              <a:gd name="connsiteX11" fmla="*/ 901521 w 2659710"/>
              <a:gd name="connsiteY11" fmla="*/ 1023871 h 1075386"/>
              <a:gd name="connsiteX12" fmla="*/ 946597 w 2659710"/>
              <a:gd name="connsiteY12" fmla="*/ 1049628 h 1075386"/>
              <a:gd name="connsiteX13" fmla="*/ 965915 w 2659710"/>
              <a:gd name="connsiteY13" fmla="*/ 1056068 h 1075386"/>
              <a:gd name="connsiteX14" fmla="*/ 998112 w 2659710"/>
              <a:gd name="connsiteY14" fmla="*/ 1068947 h 1075386"/>
              <a:gd name="connsiteX15" fmla="*/ 1068946 w 2659710"/>
              <a:gd name="connsiteY15" fmla="*/ 1075386 h 1075386"/>
              <a:gd name="connsiteX16" fmla="*/ 1365160 w 2659710"/>
              <a:gd name="connsiteY16" fmla="*/ 1062507 h 1075386"/>
              <a:gd name="connsiteX17" fmla="*/ 1423115 w 2659710"/>
              <a:gd name="connsiteY17" fmla="*/ 1036750 h 1075386"/>
              <a:gd name="connsiteX18" fmla="*/ 1448873 w 2659710"/>
              <a:gd name="connsiteY18" fmla="*/ 1023871 h 1075386"/>
              <a:gd name="connsiteX19" fmla="*/ 1461752 w 2659710"/>
              <a:gd name="connsiteY19" fmla="*/ 1004552 h 1075386"/>
              <a:gd name="connsiteX20" fmla="*/ 1500388 w 2659710"/>
              <a:gd name="connsiteY20" fmla="*/ 978795 h 1075386"/>
              <a:gd name="connsiteX21" fmla="*/ 1506828 w 2659710"/>
              <a:gd name="connsiteY21" fmla="*/ 959476 h 1075386"/>
              <a:gd name="connsiteX22" fmla="*/ 1603419 w 2659710"/>
              <a:gd name="connsiteY22" fmla="*/ 953037 h 1075386"/>
              <a:gd name="connsiteX23" fmla="*/ 1622738 w 2659710"/>
              <a:gd name="connsiteY23" fmla="*/ 940158 h 1075386"/>
              <a:gd name="connsiteX24" fmla="*/ 1635617 w 2659710"/>
              <a:gd name="connsiteY24" fmla="*/ 901521 h 1075386"/>
              <a:gd name="connsiteX25" fmla="*/ 1648496 w 2659710"/>
              <a:gd name="connsiteY25" fmla="*/ 882203 h 1075386"/>
              <a:gd name="connsiteX26" fmla="*/ 1654935 w 2659710"/>
              <a:gd name="connsiteY26" fmla="*/ 862885 h 1075386"/>
              <a:gd name="connsiteX27" fmla="*/ 1667814 w 2659710"/>
              <a:gd name="connsiteY27" fmla="*/ 843566 h 1075386"/>
              <a:gd name="connsiteX28" fmla="*/ 1700011 w 2659710"/>
              <a:gd name="connsiteY28" fmla="*/ 798490 h 1075386"/>
              <a:gd name="connsiteX29" fmla="*/ 1712890 w 2659710"/>
              <a:gd name="connsiteY29" fmla="*/ 779172 h 1075386"/>
              <a:gd name="connsiteX30" fmla="*/ 1732208 w 2659710"/>
              <a:gd name="connsiteY30" fmla="*/ 766293 h 1075386"/>
              <a:gd name="connsiteX31" fmla="*/ 1796603 w 2659710"/>
              <a:gd name="connsiteY31" fmla="*/ 740536 h 1075386"/>
              <a:gd name="connsiteX32" fmla="*/ 1815921 w 2659710"/>
              <a:gd name="connsiteY32" fmla="*/ 734096 h 1075386"/>
              <a:gd name="connsiteX33" fmla="*/ 2054180 w 2659710"/>
              <a:gd name="connsiteY33" fmla="*/ 721217 h 1075386"/>
              <a:gd name="connsiteX34" fmla="*/ 2079938 w 2659710"/>
              <a:gd name="connsiteY34" fmla="*/ 714778 h 1075386"/>
              <a:gd name="connsiteX35" fmla="*/ 2092817 w 2659710"/>
              <a:gd name="connsiteY35" fmla="*/ 695459 h 1075386"/>
              <a:gd name="connsiteX36" fmla="*/ 2125014 w 2659710"/>
              <a:gd name="connsiteY36" fmla="*/ 689020 h 1075386"/>
              <a:gd name="connsiteX37" fmla="*/ 2170090 w 2659710"/>
              <a:gd name="connsiteY37" fmla="*/ 682581 h 1075386"/>
              <a:gd name="connsiteX38" fmla="*/ 2189408 w 2659710"/>
              <a:gd name="connsiteY38" fmla="*/ 676141 h 1075386"/>
              <a:gd name="connsiteX39" fmla="*/ 2240924 w 2659710"/>
              <a:gd name="connsiteY39" fmla="*/ 663262 h 1075386"/>
              <a:gd name="connsiteX40" fmla="*/ 2260242 w 2659710"/>
              <a:gd name="connsiteY40" fmla="*/ 643944 h 1075386"/>
              <a:gd name="connsiteX41" fmla="*/ 2324636 w 2659710"/>
              <a:gd name="connsiteY41" fmla="*/ 631065 h 1075386"/>
              <a:gd name="connsiteX42" fmla="*/ 2363273 w 2659710"/>
              <a:gd name="connsiteY42" fmla="*/ 605307 h 1075386"/>
              <a:gd name="connsiteX43" fmla="*/ 2401910 w 2659710"/>
              <a:gd name="connsiteY43" fmla="*/ 573110 h 1075386"/>
              <a:gd name="connsiteX44" fmla="*/ 2421228 w 2659710"/>
              <a:gd name="connsiteY44" fmla="*/ 566671 h 1075386"/>
              <a:gd name="connsiteX45" fmla="*/ 2440546 w 2659710"/>
              <a:gd name="connsiteY45" fmla="*/ 553792 h 1075386"/>
              <a:gd name="connsiteX46" fmla="*/ 2472743 w 2659710"/>
              <a:gd name="connsiteY46" fmla="*/ 515155 h 1075386"/>
              <a:gd name="connsiteX47" fmla="*/ 2492062 w 2659710"/>
              <a:gd name="connsiteY47" fmla="*/ 508716 h 1075386"/>
              <a:gd name="connsiteX48" fmla="*/ 2511380 w 2659710"/>
              <a:gd name="connsiteY48" fmla="*/ 489397 h 1075386"/>
              <a:gd name="connsiteX49" fmla="*/ 2537138 w 2659710"/>
              <a:gd name="connsiteY49" fmla="*/ 470079 h 1075386"/>
              <a:gd name="connsiteX50" fmla="*/ 2569335 w 2659710"/>
              <a:gd name="connsiteY50" fmla="*/ 431443 h 1075386"/>
              <a:gd name="connsiteX51" fmla="*/ 2595093 w 2659710"/>
              <a:gd name="connsiteY51" fmla="*/ 412124 h 1075386"/>
              <a:gd name="connsiteX52" fmla="*/ 2620850 w 2659710"/>
              <a:gd name="connsiteY52" fmla="*/ 367048 h 1075386"/>
              <a:gd name="connsiteX53" fmla="*/ 2653048 w 2659710"/>
              <a:gd name="connsiteY53" fmla="*/ 309093 h 1075386"/>
              <a:gd name="connsiteX54" fmla="*/ 2653048 w 2659710"/>
              <a:gd name="connsiteY54" fmla="*/ 141668 h 1075386"/>
              <a:gd name="connsiteX55" fmla="*/ 2633729 w 2659710"/>
              <a:gd name="connsiteY55" fmla="*/ 122350 h 1075386"/>
              <a:gd name="connsiteX56" fmla="*/ 2562896 w 2659710"/>
              <a:gd name="connsiteY56" fmla="*/ 96592 h 1075386"/>
              <a:gd name="connsiteX57" fmla="*/ 2472743 w 2659710"/>
              <a:gd name="connsiteY57" fmla="*/ 77274 h 1075386"/>
              <a:gd name="connsiteX58" fmla="*/ 2440546 w 2659710"/>
              <a:gd name="connsiteY58" fmla="*/ 70834 h 1075386"/>
              <a:gd name="connsiteX59" fmla="*/ 2414788 w 2659710"/>
              <a:gd name="connsiteY59" fmla="*/ 64395 h 1075386"/>
              <a:gd name="connsiteX60" fmla="*/ 2337515 w 2659710"/>
              <a:gd name="connsiteY60" fmla="*/ 57955 h 1075386"/>
              <a:gd name="connsiteX61" fmla="*/ 2292439 w 2659710"/>
              <a:gd name="connsiteY61" fmla="*/ 32197 h 1075386"/>
              <a:gd name="connsiteX62" fmla="*/ 2234484 w 2659710"/>
              <a:gd name="connsiteY62" fmla="*/ 19319 h 1075386"/>
              <a:gd name="connsiteX63" fmla="*/ 2176529 w 2659710"/>
              <a:gd name="connsiteY63" fmla="*/ 0 h 1075386"/>
              <a:gd name="connsiteX64" fmla="*/ 1719329 w 2659710"/>
              <a:gd name="connsiteY64" fmla="*/ 6440 h 1075386"/>
              <a:gd name="connsiteX65" fmla="*/ 1654935 w 2659710"/>
              <a:gd name="connsiteY65" fmla="*/ 25758 h 1075386"/>
              <a:gd name="connsiteX66" fmla="*/ 1635617 w 2659710"/>
              <a:gd name="connsiteY66" fmla="*/ 38637 h 1075386"/>
              <a:gd name="connsiteX67" fmla="*/ 1590541 w 2659710"/>
              <a:gd name="connsiteY67" fmla="*/ 51516 h 1075386"/>
              <a:gd name="connsiteX68" fmla="*/ 1526146 w 2659710"/>
              <a:gd name="connsiteY68" fmla="*/ 83713 h 1075386"/>
              <a:gd name="connsiteX69" fmla="*/ 1474631 w 2659710"/>
              <a:gd name="connsiteY69" fmla="*/ 90152 h 1075386"/>
              <a:gd name="connsiteX70" fmla="*/ 1455312 w 2659710"/>
              <a:gd name="connsiteY70" fmla="*/ 96592 h 1075386"/>
              <a:gd name="connsiteX71" fmla="*/ 1416676 w 2659710"/>
              <a:gd name="connsiteY71" fmla="*/ 115910 h 1075386"/>
              <a:gd name="connsiteX72" fmla="*/ 1352281 w 2659710"/>
              <a:gd name="connsiteY72" fmla="*/ 128789 h 1075386"/>
              <a:gd name="connsiteX73" fmla="*/ 1294326 w 2659710"/>
              <a:gd name="connsiteY73" fmla="*/ 141668 h 1075386"/>
              <a:gd name="connsiteX74" fmla="*/ 1275008 w 2659710"/>
              <a:gd name="connsiteY74" fmla="*/ 148107 h 1075386"/>
              <a:gd name="connsiteX75" fmla="*/ 1146219 w 2659710"/>
              <a:gd name="connsiteY75" fmla="*/ 160986 h 1075386"/>
              <a:gd name="connsiteX76" fmla="*/ 959476 w 2659710"/>
              <a:gd name="connsiteY76" fmla="*/ 180305 h 1075386"/>
              <a:gd name="connsiteX77" fmla="*/ 920839 w 2659710"/>
              <a:gd name="connsiteY77" fmla="*/ 193183 h 1075386"/>
              <a:gd name="connsiteX78" fmla="*/ 837126 w 2659710"/>
              <a:gd name="connsiteY78" fmla="*/ 206062 h 1075386"/>
              <a:gd name="connsiteX79" fmla="*/ 798490 w 2659710"/>
              <a:gd name="connsiteY79" fmla="*/ 218941 h 1075386"/>
              <a:gd name="connsiteX80" fmla="*/ 779172 w 2659710"/>
              <a:gd name="connsiteY80" fmla="*/ 225381 h 1075386"/>
              <a:gd name="connsiteX81" fmla="*/ 701898 w 2659710"/>
              <a:gd name="connsiteY81" fmla="*/ 212502 h 1075386"/>
              <a:gd name="connsiteX82" fmla="*/ 618186 w 2659710"/>
              <a:gd name="connsiteY82" fmla="*/ 206062 h 1075386"/>
              <a:gd name="connsiteX83" fmla="*/ 270456 w 2659710"/>
              <a:gd name="connsiteY83" fmla="*/ 212502 h 1075386"/>
              <a:gd name="connsiteX84" fmla="*/ 244698 w 2659710"/>
              <a:gd name="connsiteY84" fmla="*/ 218941 h 1075386"/>
              <a:gd name="connsiteX85" fmla="*/ 160986 w 2659710"/>
              <a:gd name="connsiteY85" fmla="*/ 238259 h 1075386"/>
              <a:gd name="connsiteX86" fmla="*/ 115910 w 2659710"/>
              <a:gd name="connsiteY86" fmla="*/ 251138 h 1075386"/>
              <a:gd name="connsiteX87" fmla="*/ 70834 w 2659710"/>
              <a:gd name="connsiteY87" fmla="*/ 309093 h 1075386"/>
              <a:gd name="connsiteX88" fmla="*/ 51515 w 2659710"/>
              <a:gd name="connsiteY88" fmla="*/ 315533 h 1075386"/>
              <a:gd name="connsiteX89" fmla="*/ 25757 w 2659710"/>
              <a:gd name="connsiteY89" fmla="*/ 373488 h 1075386"/>
              <a:gd name="connsiteX90" fmla="*/ 6439 w 2659710"/>
              <a:gd name="connsiteY90" fmla="*/ 412124 h 1075386"/>
              <a:gd name="connsiteX91" fmla="*/ 0 w 2659710"/>
              <a:gd name="connsiteY91" fmla="*/ 431443 h 1075386"/>
              <a:gd name="connsiteX92" fmla="*/ 12879 w 2659710"/>
              <a:gd name="connsiteY92" fmla="*/ 560231 h 1075386"/>
              <a:gd name="connsiteX93" fmla="*/ 51515 w 2659710"/>
              <a:gd name="connsiteY93" fmla="*/ 585989 h 1075386"/>
              <a:gd name="connsiteX94" fmla="*/ 77273 w 2659710"/>
              <a:gd name="connsiteY94" fmla="*/ 605307 h 1075386"/>
              <a:gd name="connsiteX95" fmla="*/ 135228 w 2659710"/>
              <a:gd name="connsiteY95" fmla="*/ 618186 h 1075386"/>
              <a:gd name="connsiteX96" fmla="*/ 173865 w 2659710"/>
              <a:gd name="connsiteY96" fmla="*/ 643944 h 1075386"/>
              <a:gd name="connsiteX97" fmla="*/ 199622 w 2659710"/>
              <a:gd name="connsiteY97" fmla="*/ 682581 h 1075386"/>
              <a:gd name="connsiteX98" fmla="*/ 218941 w 2659710"/>
              <a:gd name="connsiteY98" fmla="*/ 708338 h 1075386"/>
              <a:gd name="connsiteX99" fmla="*/ 244698 w 2659710"/>
              <a:gd name="connsiteY99" fmla="*/ 746975 h 1075386"/>
              <a:gd name="connsiteX100" fmla="*/ 270456 w 2659710"/>
              <a:gd name="connsiteY100" fmla="*/ 759854 h 1075386"/>
              <a:gd name="connsiteX101" fmla="*/ 283335 w 2659710"/>
              <a:gd name="connsiteY101" fmla="*/ 779172 h 1075386"/>
              <a:gd name="connsiteX102" fmla="*/ 302653 w 2659710"/>
              <a:gd name="connsiteY102" fmla="*/ 798490 h 1075386"/>
              <a:gd name="connsiteX103" fmla="*/ 309093 w 2659710"/>
              <a:gd name="connsiteY103" fmla="*/ 875764 h 107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2659710" h="1075386">
                <a:moveTo>
                  <a:pt x="238259" y="843566"/>
                </a:moveTo>
                <a:cubicBezTo>
                  <a:pt x="327996" y="861515"/>
                  <a:pt x="185273" y="834157"/>
                  <a:pt x="341290" y="856445"/>
                </a:cubicBezTo>
                <a:cubicBezTo>
                  <a:pt x="362960" y="859541"/>
                  <a:pt x="384280" y="864737"/>
                  <a:pt x="405684" y="869324"/>
                </a:cubicBezTo>
                <a:cubicBezTo>
                  <a:pt x="414338" y="871178"/>
                  <a:pt x="422660" y="874666"/>
                  <a:pt x="431442" y="875764"/>
                </a:cubicBezTo>
                <a:cubicBezTo>
                  <a:pt x="457089" y="878970"/>
                  <a:pt x="482957" y="880057"/>
                  <a:pt x="508715" y="882203"/>
                </a:cubicBezTo>
                <a:cubicBezTo>
                  <a:pt x="517301" y="884350"/>
                  <a:pt x="525647" y="887989"/>
                  <a:pt x="534473" y="888643"/>
                </a:cubicBezTo>
                <a:lnTo>
                  <a:pt x="708338" y="901521"/>
                </a:lnTo>
                <a:cubicBezTo>
                  <a:pt x="716924" y="907961"/>
                  <a:pt x="724825" y="915432"/>
                  <a:pt x="734096" y="920840"/>
                </a:cubicBezTo>
                <a:cubicBezTo>
                  <a:pt x="750679" y="930514"/>
                  <a:pt x="785611" y="946597"/>
                  <a:pt x="785611" y="946597"/>
                </a:cubicBezTo>
                <a:cubicBezTo>
                  <a:pt x="797744" y="958731"/>
                  <a:pt x="808108" y="971622"/>
                  <a:pt x="824248" y="978795"/>
                </a:cubicBezTo>
                <a:cubicBezTo>
                  <a:pt x="836653" y="984309"/>
                  <a:pt x="851588" y="984144"/>
                  <a:pt x="862884" y="991674"/>
                </a:cubicBezTo>
                <a:cubicBezTo>
                  <a:pt x="910837" y="1023640"/>
                  <a:pt x="851953" y="982563"/>
                  <a:pt x="901521" y="1023871"/>
                </a:cubicBezTo>
                <a:cubicBezTo>
                  <a:pt x="912936" y="1033384"/>
                  <a:pt x="933626" y="1044069"/>
                  <a:pt x="946597" y="1049628"/>
                </a:cubicBezTo>
                <a:cubicBezTo>
                  <a:pt x="952836" y="1052302"/>
                  <a:pt x="959559" y="1053685"/>
                  <a:pt x="965915" y="1056068"/>
                </a:cubicBezTo>
                <a:cubicBezTo>
                  <a:pt x="976738" y="1060127"/>
                  <a:pt x="986751" y="1066817"/>
                  <a:pt x="998112" y="1068947"/>
                </a:cubicBezTo>
                <a:cubicBezTo>
                  <a:pt x="1021415" y="1073316"/>
                  <a:pt x="1045335" y="1073240"/>
                  <a:pt x="1068946" y="1075386"/>
                </a:cubicBezTo>
                <a:cubicBezTo>
                  <a:pt x="1167684" y="1071093"/>
                  <a:pt x="1266620" y="1070087"/>
                  <a:pt x="1365160" y="1062507"/>
                </a:cubicBezTo>
                <a:cubicBezTo>
                  <a:pt x="1397638" y="1060009"/>
                  <a:pt x="1400197" y="1049845"/>
                  <a:pt x="1423115" y="1036750"/>
                </a:cubicBezTo>
                <a:cubicBezTo>
                  <a:pt x="1431450" y="1031987"/>
                  <a:pt x="1440287" y="1028164"/>
                  <a:pt x="1448873" y="1023871"/>
                </a:cubicBezTo>
                <a:cubicBezTo>
                  <a:pt x="1453166" y="1017431"/>
                  <a:pt x="1455927" y="1009648"/>
                  <a:pt x="1461752" y="1004552"/>
                </a:cubicBezTo>
                <a:cubicBezTo>
                  <a:pt x="1473400" y="994360"/>
                  <a:pt x="1500388" y="978795"/>
                  <a:pt x="1500388" y="978795"/>
                </a:cubicBezTo>
                <a:cubicBezTo>
                  <a:pt x="1502535" y="972355"/>
                  <a:pt x="1502588" y="964777"/>
                  <a:pt x="1506828" y="959476"/>
                </a:cubicBezTo>
                <a:cubicBezTo>
                  <a:pt x="1529792" y="930771"/>
                  <a:pt x="1578082" y="950925"/>
                  <a:pt x="1603419" y="953037"/>
                </a:cubicBezTo>
                <a:cubicBezTo>
                  <a:pt x="1609859" y="948744"/>
                  <a:pt x="1618636" y="946721"/>
                  <a:pt x="1622738" y="940158"/>
                </a:cubicBezTo>
                <a:cubicBezTo>
                  <a:pt x="1629933" y="928646"/>
                  <a:pt x="1628086" y="912817"/>
                  <a:pt x="1635617" y="901521"/>
                </a:cubicBezTo>
                <a:lnTo>
                  <a:pt x="1648496" y="882203"/>
                </a:lnTo>
                <a:cubicBezTo>
                  <a:pt x="1650642" y="875764"/>
                  <a:pt x="1651900" y="868956"/>
                  <a:pt x="1654935" y="862885"/>
                </a:cubicBezTo>
                <a:cubicBezTo>
                  <a:pt x="1658396" y="855963"/>
                  <a:pt x="1664671" y="850638"/>
                  <a:pt x="1667814" y="843566"/>
                </a:cubicBezTo>
                <a:cubicBezTo>
                  <a:pt x="1688719" y="796531"/>
                  <a:pt x="1664875" y="810203"/>
                  <a:pt x="1700011" y="798490"/>
                </a:cubicBezTo>
                <a:cubicBezTo>
                  <a:pt x="1704304" y="792051"/>
                  <a:pt x="1707418" y="784644"/>
                  <a:pt x="1712890" y="779172"/>
                </a:cubicBezTo>
                <a:cubicBezTo>
                  <a:pt x="1718362" y="773700"/>
                  <a:pt x="1725489" y="770133"/>
                  <a:pt x="1732208" y="766293"/>
                </a:cubicBezTo>
                <a:cubicBezTo>
                  <a:pt x="1758741" y="751131"/>
                  <a:pt x="1764935" y="751092"/>
                  <a:pt x="1796603" y="740536"/>
                </a:cubicBezTo>
                <a:lnTo>
                  <a:pt x="1815921" y="734096"/>
                </a:lnTo>
                <a:cubicBezTo>
                  <a:pt x="1904497" y="704570"/>
                  <a:pt x="1828535" y="727854"/>
                  <a:pt x="2054180" y="721217"/>
                </a:cubicBezTo>
                <a:cubicBezTo>
                  <a:pt x="2062766" y="719071"/>
                  <a:pt x="2072574" y="719687"/>
                  <a:pt x="2079938" y="714778"/>
                </a:cubicBezTo>
                <a:cubicBezTo>
                  <a:pt x="2086378" y="710485"/>
                  <a:pt x="2086097" y="699299"/>
                  <a:pt x="2092817" y="695459"/>
                </a:cubicBezTo>
                <a:cubicBezTo>
                  <a:pt x="2102320" y="690029"/>
                  <a:pt x="2114218" y="690819"/>
                  <a:pt x="2125014" y="689020"/>
                </a:cubicBezTo>
                <a:cubicBezTo>
                  <a:pt x="2139985" y="686525"/>
                  <a:pt x="2155065" y="684727"/>
                  <a:pt x="2170090" y="682581"/>
                </a:cubicBezTo>
                <a:cubicBezTo>
                  <a:pt x="2176529" y="680434"/>
                  <a:pt x="2182823" y="677787"/>
                  <a:pt x="2189408" y="676141"/>
                </a:cubicBezTo>
                <a:lnTo>
                  <a:pt x="2240924" y="663262"/>
                </a:lnTo>
                <a:cubicBezTo>
                  <a:pt x="2247363" y="656823"/>
                  <a:pt x="2251742" y="647213"/>
                  <a:pt x="2260242" y="643944"/>
                </a:cubicBezTo>
                <a:cubicBezTo>
                  <a:pt x="2280673" y="636086"/>
                  <a:pt x="2324636" y="631065"/>
                  <a:pt x="2324636" y="631065"/>
                </a:cubicBezTo>
                <a:cubicBezTo>
                  <a:pt x="2337515" y="622479"/>
                  <a:pt x="2352328" y="616252"/>
                  <a:pt x="2363273" y="605307"/>
                </a:cubicBezTo>
                <a:cubicBezTo>
                  <a:pt x="2377515" y="591065"/>
                  <a:pt x="2383979" y="582075"/>
                  <a:pt x="2401910" y="573110"/>
                </a:cubicBezTo>
                <a:cubicBezTo>
                  <a:pt x="2407981" y="570075"/>
                  <a:pt x="2414789" y="568817"/>
                  <a:pt x="2421228" y="566671"/>
                </a:cubicBezTo>
                <a:cubicBezTo>
                  <a:pt x="2427667" y="562378"/>
                  <a:pt x="2435074" y="559264"/>
                  <a:pt x="2440546" y="553792"/>
                </a:cubicBezTo>
                <a:cubicBezTo>
                  <a:pt x="2464300" y="530038"/>
                  <a:pt x="2441100" y="536250"/>
                  <a:pt x="2472743" y="515155"/>
                </a:cubicBezTo>
                <a:cubicBezTo>
                  <a:pt x="2478391" y="511390"/>
                  <a:pt x="2485622" y="510862"/>
                  <a:pt x="2492062" y="508716"/>
                </a:cubicBezTo>
                <a:cubicBezTo>
                  <a:pt x="2498501" y="502276"/>
                  <a:pt x="2504466" y="495324"/>
                  <a:pt x="2511380" y="489397"/>
                </a:cubicBezTo>
                <a:cubicBezTo>
                  <a:pt x="2519529" y="482412"/>
                  <a:pt x="2529549" y="477668"/>
                  <a:pt x="2537138" y="470079"/>
                </a:cubicBezTo>
                <a:cubicBezTo>
                  <a:pt x="2596767" y="410451"/>
                  <a:pt x="2495478" y="494750"/>
                  <a:pt x="2569335" y="431443"/>
                </a:cubicBezTo>
                <a:cubicBezTo>
                  <a:pt x="2577484" y="424458"/>
                  <a:pt x="2587504" y="419713"/>
                  <a:pt x="2595093" y="412124"/>
                </a:cubicBezTo>
                <a:cubicBezTo>
                  <a:pt x="2606234" y="400983"/>
                  <a:pt x="2613271" y="379680"/>
                  <a:pt x="2620850" y="367048"/>
                </a:cubicBezTo>
                <a:cubicBezTo>
                  <a:pt x="2654066" y="311688"/>
                  <a:pt x="2640094" y="347953"/>
                  <a:pt x="2653048" y="309093"/>
                </a:cubicBezTo>
                <a:cubicBezTo>
                  <a:pt x="2656484" y="260980"/>
                  <a:pt x="2666145" y="190779"/>
                  <a:pt x="2653048" y="141668"/>
                </a:cubicBezTo>
                <a:cubicBezTo>
                  <a:pt x="2650701" y="132869"/>
                  <a:pt x="2640725" y="128180"/>
                  <a:pt x="2633729" y="122350"/>
                </a:cubicBezTo>
                <a:cubicBezTo>
                  <a:pt x="2611420" y="103759"/>
                  <a:pt x="2595078" y="101956"/>
                  <a:pt x="2562896" y="96592"/>
                </a:cubicBezTo>
                <a:cubicBezTo>
                  <a:pt x="2492603" y="84876"/>
                  <a:pt x="2556171" y="96526"/>
                  <a:pt x="2472743" y="77274"/>
                </a:cubicBezTo>
                <a:cubicBezTo>
                  <a:pt x="2462078" y="74813"/>
                  <a:pt x="2451230" y="73208"/>
                  <a:pt x="2440546" y="70834"/>
                </a:cubicBezTo>
                <a:cubicBezTo>
                  <a:pt x="2431907" y="68914"/>
                  <a:pt x="2423570" y="65493"/>
                  <a:pt x="2414788" y="64395"/>
                </a:cubicBezTo>
                <a:cubicBezTo>
                  <a:pt x="2389141" y="61189"/>
                  <a:pt x="2363273" y="60102"/>
                  <a:pt x="2337515" y="57955"/>
                </a:cubicBezTo>
                <a:cubicBezTo>
                  <a:pt x="2324324" y="49161"/>
                  <a:pt x="2307612" y="36866"/>
                  <a:pt x="2292439" y="32197"/>
                </a:cubicBezTo>
                <a:cubicBezTo>
                  <a:pt x="2273525" y="26377"/>
                  <a:pt x="2253552" y="24616"/>
                  <a:pt x="2234484" y="19319"/>
                </a:cubicBezTo>
                <a:cubicBezTo>
                  <a:pt x="2214864" y="13869"/>
                  <a:pt x="2176529" y="0"/>
                  <a:pt x="2176529" y="0"/>
                </a:cubicBezTo>
                <a:lnTo>
                  <a:pt x="1719329" y="6440"/>
                </a:lnTo>
                <a:cubicBezTo>
                  <a:pt x="1700225" y="6943"/>
                  <a:pt x="1671496" y="17478"/>
                  <a:pt x="1654935" y="25758"/>
                </a:cubicBezTo>
                <a:cubicBezTo>
                  <a:pt x="1648013" y="29219"/>
                  <a:pt x="1642539" y="35176"/>
                  <a:pt x="1635617" y="38637"/>
                </a:cubicBezTo>
                <a:cubicBezTo>
                  <a:pt x="1626384" y="43253"/>
                  <a:pt x="1598787" y="49454"/>
                  <a:pt x="1590541" y="51516"/>
                </a:cubicBezTo>
                <a:cubicBezTo>
                  <a:pt x="1567622" y="66795"/>
                  <a:pt x="1557211" y="75429"/>
                  <a:pt x="1526146" y="83713"/>
                </a:cubicBezTo>
                <a:cubicBezTo>
                  <a:pt x="1509425" y="88172"/>
                  <a:pt x="1491803" y="88006"/>
                  <a:pt x="1474631" y="90152"/>
                </a:cubicBezTo>
                <a:cubicBezTo>
                  <a:pt x="1468191" y="92299"/>
                  <a:pt x="1461515" y="93835"/>
                  <a:pt x="1455312" y="96592"/>
                </a:cubicBezTo>
                <a:cubicBezTo>
                  <a:pt x="1442154" y="102440"/>
                  <a:pt x="1430419" y="111615"/>
                  <a:pt x="1416676" y="115910"/>
                </a:cubicBezTo>
                <a:cubicBezTo>
                  <a:pt x="1395782" y="122439"/>
                  <a:pt x="1373650" y="124040"/>
                  <a:pt x="1352281" y="128789"/>
                </a:cubicBezTo>
                <a:cubicBezTo>
                  <a:pt x="1332963" y="133082"/>
                  <a:pt x="1313525" y="136868"/>
                  <a:pt x="1294326" y="141668"/>
                </a:cubicBezTo>
                <a:cubicBezTo>
                  <a:pt x="1287741" y="143314"/>
                  <a:pt x="1281739" y="147229"/>
                  <a:pt x="1275008" y="148107"/>
                </a:cubicBezTo>
                <a:cubicBezTo>
                  <a:pt x="1232227" y="153687"/>
                  <a:pt x="1188929" y="154884"/>
                  <a:pt x="1146219" y="160986"/>
                </a:cubicBezTo>
                <a:cubicBezTo>
                  <a:pt x="1054203" y="174132"/>
                  <a:pt x="1116259" y="166052"/>
                  <a:pt x="959476" y="180305"/>
                </a:cubicBezTo>
                <a:cubicBezTo>
                  <a:pt x="946597" y="184598"/>
                  <a:pt x="934310" y="191499"/>
                  <a:pt x="920839" y="193183"/>
                </a:cubicBezTo>
                <a:cubicBezTo>
                  <a:pt x="896746" y="196195"/>
                  <a:pt x="862081" y="199256"/>
                  <a:pt x="837126" y="206062"/>
                </a:cubicBezTo>
                <a:cubicBezTo>
                  <a:pt x="824029" y="209634"/>
                  <a:pt x="811369" y="214648"/>
                  <a:pt x="798490" y="218941"/>
                </a:cubicBezTo>
                <a:lnTo>
                  <a:pt x="779172" y="225381"/>
                </a:lnTo>
                <a:cubicBezTo>
                  <a:pt x="743295" y="213422"/>
                  <a:pt x="761210" y="217894"/>
                  <a:pt x="701898" y="212502"/>
                </a:cubicBezTo>
                <a:cubicBezTo>
                  <a:pt x="674026" y="209968"/>
                  <a:pt x="646090" y="208209"/>
                  <a:pt x="618186" y="206062"/>
                </a:cubicBezTo>
                <a:lnTo>
                  <a:pt x="270456" y="212502"/>
                </a:lnTo>
                <a:cubicBezTo>
                  <a:pt x="261611" y="212807"/>
                  <a:pt x="253322" y="216951"/>
                  <a:pt x="244698" y="218941"/>
                </a:cubicBezTo>
                <a:cubicBezTo>
                  <a:pt x="233111" y="221615"/>
                  <a:pt x="181343" y="232443"/>
                  <a:pt x="160986" y="238259"/>
                </a:cubicBezTo>
                <a:cubicBezTo>
                  <a:pt x="96321" y="256735"/>
                  <a:pt x="196427" y="231010"/>
                  <a:pt x="115910" y="251138"/>
                </a:cubicBezTo>
                <a:cubicBezTo>
                  <a:pt x="105676" y="266489"/>
                  <a:pt x="88992" y="296988"/>
                  <a:pt x="70834" y="309093"/>
                </a:cubicBezTo>
                <a:cubicBezTo>
                  <a:pt x="65186" y="312858"/>
                  <a:pt x="57955" y="313386"/>
                  <a:pt x="51515" y="315533"/>
                </a:cubicBezTo>
                <a:cubicBezTo>
                  <a:pt x="36189" y="361511"/>
                  <a:pt x="46166" y="342874"/>
                  <a:pt x="25757" y="373488"/>
                </a:cubicBezTo>
                <a:cubicBezTo>
                  <a:pt x="9571" y="422047"/>
                  <a:pt x="31406" y="362189"/>
                  <a:pt x="6439" y="412124"/>
                </a:cubicBezTo>
                <a:cubicBezTo>
                  <a:pt x="3403" y="418195"/>
                  <a:pt x="2146" y="425003"/>
                  <a:pt x="0" y="431443"/>
                </a:cubicBezTo>
                <a:cubicBezTo>
                  <a:pt x="4293" y="474372"/>
                  <a:pt x="-764" y="519302"/>
                  <a:pt x="12879" y="560231"/>
                </a:cubicBezTo>
                <a:cubicBezTo>
                  <a:pt x="17774" y="574915"/>
                  <a:pt x="39132" y="576702"/>
                  <a:pt x="51515" y="585989"/>
                </a:cubicBezTo>
                <a:cubicBezTo>
                  <a:pt x="60101" y="592428"/>
                  <a:pt x="67955" y="599982"/>
                  <a:pt x="77273" y="605307"/>
                </a:cubicBezTo>
                <a:cubicBezTo>
                  <a:pt x="90331" y="612769"/>
                  <a:pt x="125764" y="616609"/>
                  <a:pt x="135228" y="618186"/>
                </a:cubicBezTo>
                <a:cubicBezTo>
                  <a:pt x="148107" y="626772"/>
                  <a:pt x="165279" y="631065"/>
                  <a:pt x="173865" y="643944"/>
                </a:cubicBezTo>
                <a:cubicBezTo>
                  <a:pt x="182451" y="656823"/>
                  <a:pt x="190335" y="670199"/>
                  <a:pt x="199622" y="682581"/>
                </a:cubicBezTo>
                <a:cubicBezTo>
                  <a:pt x="206062" y="691167"/>
                  <a:pt x="212786" y="699546"/>
                  <a:pt x="218941" y="708338"/>
                </a:cubicBezTo>
                <a:cubicBezTo>
                  <a:pt x="227817" y="721018"/>
                  <a:pt x="230854" y="740053"/>
                  <a:pt x="244698" y="746975"/>
                </a:cubicBezTo>
                <a:lnTo>
                  <a:pt x="270456" y="759854"/>
                </a:lnTo>
                <a:cubicBezTo>
                  <a:pt x="274749" y="766293"/>
                  <a:pt x="278380" y="773227"/>
                  <a:pt x="283335" y="779172"/>
                </a:cubicBezTo>
                <a:cubicBezTo>
                  <a:pt x="289165" y="786168"/>
                  <a:pt x="298580" y="790345"/>
                  <a:pt x="302653" y="798490"/>
                </a:cubicBezTo>
                <a:cubicBezTo>
                  <a:pt x="312040" y="817264"/>
                  <a:pt x="309093" y="858397"/>
                  <a:pt x="309093" y="87576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Serbest Form: Şekil 5">
            <a:extLst>
              <a:ext uri="{FF2B5EF4-FFF2-40B4-BE49-F238E27FC236}">
                <a16:creationId xmlns:a16="http://schemas.microsoft.com/office/drawing/2014/main" id="{198CF975-25B1-41D9-9AFF-35943A34E3C4}"/>
              </a:ext>
            </a:extLst>
          </p:cNvPr>
          <p:cNvSpPr/>
          <p:nvPr/>
        </p:nvSpPr>
        <p:spPr>
          <a:xfrm>
            <a:off x="4913274" y="2787720"/>
            <a:ext cx="1101144" cy="438438"/>
          </a:xfrm>
          <a:custGeom>
            <a:avLst/>
            <a:gdLst>
              <a:gd name="connsiteX0" fmla="*/ 482958 w 1101144"/>
              <a:gd name="connsiteY0" fmla="*/ 556 h 438438"/>
              <a:gd name="connsiteX1" fmla="*/ 412124 w 1101144"/>
              <a:gd name="connsiteY1" fmla="*/ 13435 h 438438"/>
              <a:gd name="connsiteX2" fmla="*/ 392806 w 1101144"/>
              <a:gd name="connsiteY2" fmla="*/ 19874 h 438438"/>
              <a:gd name="connsiteX3" fmla="*/ 373488 w 1101144"/>
              <a:gd name="connsiteY3" fmla="*/ 32753 h 438438"/>
              <a:gd name="connsiteX4" fmla="*/ 309093 w 1101144"/>
              <a:gd name="connsiteY4" fmla="*/ 52072 h 438438"/>
              <a:gd name="connsiteX5" fmla="*/ 264017 w 1101144"/>
              <a:gd name="connsiteY5" fmla="*/ 64950 h 438438"/>
              <a:gd name="connsiteX6" fmla="*/ 244699 w 1101144"/>
              <a:gd name="connsiteY6" fmla="*/ 77829 h 438438"/>
              <a:gd name="connsiteX7" fmla="*/ 199623 w 1101144"/>
              <a:gd name="connsiteY7" fmla="*/ 90708 h 438438"/>
              <a:gd name="connsiteX8" fmla="*/ 160986 w 1101144"/>
              <a:gd name="connsiteY8" fmla="*/ 103587 h 438438"/>
              <a:gd name="connsiteX9" fmla="*/ 135228 w 1101144"/>
              <a:gd name="connsiteY9" fmla="*/ 71390 h 438438"/>
              <a:gd name="connsiteX10" fmla="*/ 115910 w 1101144"/>
              <a:gd name="connsiteY10" fmla="*/ 58511 h 438438"/>
              <a:gd name="connsiteX11" fmla="*/ 83713 w 1101144"/>
              <a:gd name="connsiteY11" fmla="*/ 64950 h 438438"/>
              <a:gd name="connsiteX12" fmla="*/ 77273 w 1101144"/>
              <a:gd name="connsiteY12" fmla="*/ 84269 h 438438"/>
              <a:gd name="connsiteX13" fmla="*/ 64395 w 1101144"/>
              <a:gd name="connsiteY13" fmla="*/ 103587 h 438438"/>
              <a:gd name="connsiteX14" fmla="*/ 51516 w 1101144"/>
              <a:gd name="connsiteY14" fmla="*/ 129345 h 438438"/>
              <a:gd name="connsiteX15" fmla="*/ 45076 w 1101144"/>
              <a:gd name="connsiteY15" fmla="*/ 148663 h 438438"/>
              <a:gd name="connsiteX16" fmla="*/ 32197 w 1101144"/>
              <a:gd name="connsiteY16" fmla="*/ 167981 h 438438"/>
              <a:gd name="connsiteX17" fmla="*/ 19319 w 1101144"/>
              <a:gd name="connsiteY17" fmla="*/ 219497 h 438438"/>
              <a:gd name="connsiteX18" fmla="*/ 12879 w 1101144"/>
              <a:gd name="connsiteY18" fmla="*/ 264573 h 438438"/>
              <a:gd name="connsiteX19" fmla="*/ 0 w 1101144"/>
              <a:gd name="connsiteY19" fmla="*/ 290331 h 438438"/>
              <a:gd name="connsiteX20" fmla="*/ 12879 w 1101144"/>
              <a:gd name="connsiteY20" fmla="*/ 386922 h 438438"/>
              <a:gd name="connsiteX21" fmla="*/ 19319 w 1101144"/>
              <a:gd name="connsiteY21" fmla="*/ 412680 h 438438"/>
              <a:gd name="connsiteX22" fmla="*/ 57955 w 1101144"/>
              <a:gd name="connsiteY22" fmla="*/ 438438 h 438438"/>
              <a:gd name="connsiteX23" fmla="*/ 206062 w 1101144"/>
              <a:gd name="connsiteY23" fmla="*/ 431998 h 438438"/>
              <a:gd name="connsiteX24" fmla="*/ 225381 w 1101144"/>
              <a:gd name="connsiteY24" fmla="*/ 425559 h 438438"/>
              <a:gd name="connsiteX25" fmla="*/ 270457 w 1101144"/>
              <a:gd name="connsiteY25" fmla="*/ 380483 h 438438"/>
              <a:gd name="connsiteX26" fmla="*/ 289775 w 1101144"/>
              <a:gd name="connsiteY26" fmla="*/ 361165 h 438438"/>
              <a:gd name="connsiteX27" fmla="*/ 328412 w 1101144"/>
              <a:gd name="connsiteY27" fmla="*/ 354725 h 438438"/>
              <a:gd name="connsiteX28" fmla="*/ 347730 w 1101144"/>
              <a:gd name="connsiteY28" fmla="*/ 341846 h 438438"/>
              <a:gd name="connsiteX29" fmla="*/ 560231 w 1101144"/>
              <a:gd name="connsiteY29" fmla="*/ 348286 h 438438"/>
              <a:gd name="connsiteX30" fmla="*/ 927279 w 1101144"/>
              <a:gd name="connsiteY30" fmla="*/ 335407 h 438438"/>
              <a:gd name="connsiteX31" fmla="*/ 953037 w 1101144"/>
              <a:gd name="connsiteY31" fmla="*/ 328967 h 438438"/>
              <a:gd name="connsiteX32" fmla="*/ 985234 w 1101144"/>
              <a:gd name="connsiteY32" fmla="*/ 296770 h 438438"/>
              <a:gd name="connsiteX33" fmla="*/ 998113 w 1101144"/>
              <a:gd name="connsiteY33" fmla="*/ 277452 h 438438"/>
              <a:gd name="connsiteX34" fmla="*/ 1036750 w 1101144"/>
              <a:gd name="connsiteY34" fmla="*/ 258134 h 438438"/>
              <a:gd name="connsiteX35" fmla="*/ 1062507 w 1101144"/>
              <a:gd name="connsiteY35" fmla="*/ 251694 h 438438"/>
              <a:gd name="connsiteX36" fmla="*/ 1094704 w 1101144"/>
              <a:gd name="connsiteY36" fmla="*/ 232376 h 438438"/>
              <a:gd name="connsiteX37" fmla="*/ 1101144 w 1101144"/>
              <a:gd name="connsiteY37" fmla="*/ 213057 h 438438"/>
              <a:gd name="connsiteX38" fmla="*/ 1094704 w 1101144"/>
              <a:gd name="connsiteY38" fmla="*/ 142224 h 438438"/>
              <a:gd name="connsiteX39" fmla="*/ 1088265 w 1101144"/>
              <a:gd name="connsiteY39" fmla="*/ 122905 h 438438"/>
              <a:gd name="connsiteX40" fmla="*/ 1049628 w 1101144"/>
              <a:gd name="connsiteY40" fmla="*/ 103587 h 438438"/>
              <a:gd name="connsiteX41" fmla="*/ 1030310 w 1101144"/>
              <a:gd name="connsiteY41" fmla="*/ 90708 h 438438"/>
              <a:gd name="connsiteX42" fmla="*/ 1017431 w 1101144"/>
              <a:gd name="connsiteY42" fmla="*/ 71390 h 438438"/>
              <a:gd name="connsiteX43" fmla="*/ 991673 w 1101144"/>
              <a:gd name="connsiteY43" fmla="*/ 64950 h 438438"/>
              <a:gd name="connsiteX44" fmla="*/ 972355 w 1101144"/>
              <a:gd name="connsiteY44" fmla="*/ 58511 h 438438"/>
              <a:gd name="connsiteX45" fmla="*/ 946597 w 1101144"/>
              <a:gd name="connsiteY45" fmla="*/ 52072 h 438438"/>
              <a:gd name="connsiteX46" fmla="*/ 907961 w 1101144"/>
              <a:gd name="connsiteY46" fmla="*/ 39193 h 438438"/>
              <a:gd name="connsiteX47" fmla="*/ 540913 w 1101144"/>
              <a:gd name="connsiteY47" fmla="*/ 32753 h 438438"/>
              <a:gd name="connsiteX48" fmla="*/ 470079 w 1101144"/>
              <a:gd name="connsiteY48" fmla="*/ 6995 h 438438"/>
              <a:gd name="connsiteX49" fmla="*/ 482958 w 1101144"/>
              <a:gd name="connsiteY49" fmla="*/ 556 h 438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01144" h="438438">
                <a:moveTo>
                  <a:pt x="482958" y="556"/>
                </a:moveTo>
                <a:cubicBezTo>
                  <a:pt x="473299" y="1629"/>
                  <a:pt x="430137" y="8932"/>
                  <a:pt x="412124" y="13435"/>
                </a:cubicBezTo>
                <a:cubicBezTo>
                  <a:pt x="405539" y="15081"/>
                  <a:pt x="399245" y="17728"/>
                  <a:pt x="392806" y="19874"/>
                </a:cubicBezTo>
                <a:cubicBezTo>
                  <a:pt x="386367" y="24167"/>
                  <a:pt x="380560" y="29610"/>
                  <a:pt x="373488" y="32753"/>
                </a:cubicBezTo>
                <a:cubicBezTo>
                  <a:pt x="345950" y="44992"/>
                  <a:pt x="335312" y="44581"/>
                  <a:pt x="309093" y="52072"/>
                </a:cubicBezTo>
                <a:cubicBezTo>
                  <a:pt x="244466" y="70537"/>
                  <a:pt x="344490" y="44833"/>
                  <a:pt x="264017" y="64950"/>
                </a:cubicBezTo>
                <a:cubicBezTo>
                  <a:pt x="257578" y="69243"/>
                  <a:pt x="251621" y="74368"/>
                  <a:pt x="244699" y="77829"/>
                </a:cubicBezTo>
                <a:cubicBezTo>
                  <a:pt x="233873" y="83242"/>
                  <a:pt x="209947" y="87611"/>
                  <a:pt x="199623" y="90708"/>
                </a:cubicBezTo>
                <a:cubicBezTo>
                  <a:pt x="186620" y="94609"/>
                  <a:pt x="160986" y="103587"/>
                  <a:pt x="160986" y="103587"/>
                </a:cubicBezTo>
                <a:cubicBezTo>
                  <a:pt x="119984" y="89920"/>
                  <a:pt x="160640" y="109508"/>
                  <a:pt x="135228" y="71390"/>
                </a:cubicBezTo>
                <a:cubicBezTo>
                  <a:pt x="130935" y="64951"/>
                  <a:pt x="122349" y="62804"/>
                  <a:pt x="115910" y="58511"/>
                </a:cubicBezTo>
                <a:cubicBezTo>
                  <a:pt x="105178" y="60657"/>
                  <a:pt x="92820" y="58879"/>
                  <a:pt x="83713" y="64950"/>
                </a:cubicBezTo>
                <a:cubicBezTo>
                  <a:pt x="78065" y="68715"/>
                  <a:pt x="80309" y="78198"/>
                  <a:pt x="77273" y="84269"/>
                </a:cubicBezTo>
                <a:cubicBezTo>
                  <a:pt x="73812" y="91191"/>
                  <a:pt x="68235" y="96868"/>
                  <a:pt x="64395" y="103587"/>
                </a:cubicBezTo>
                <a:cubicBezTo>
                  <a:pt x="59632" y="111922"/>
                  <a:pt x="55298" y="120522"/>
                  <a:pt x="51516" y="129345"/>
                </a:cubicBezTo>
                <a:cubicBezTo>
                  <a:pt x="48842" y="135584"/>
                  <a:pt x="48112" y="142592"/>
                  <a:pt x="45076" y="148663"/>
                </a:cubicBezTo>
                <a:cubicBezTo>
                  <a:pt x="41615" y="155585"/>
                  <a:pt x="36490" y="161542"/>
                  <a:pt x="32197" y="167981"/>
                </a:cubicBezTo>
                <a:cubicBezTo>
                  <a:pt x="23903" y="192865"/>
                  <a:pt x="24500" y="188413"/>
                  <a:pt x="19319" y="219497"/>
                </a:cubicBezTo>
                <a:cubicBezTo>
                  <a:pt x="16824" y="234468"/>
                  <a:pt x="16873" y="249930"/>
                  <a:pt x="12879" y="264573"/>
                </a:cubicBezTo>
                <a:cubicBezTo>
                  <a:pt x="10353" y="273834"/>
                  <a:pt x="4293" y="281745"/>
                  <a:pt x="0" y="290331"/>
                </a:cubicBezTo>
                <a:cubicBezTo>
                  <a:pt x="10276" y="413631"/>
                  <a:pt x="-2592" y="332773"/>
                  <a:pt x="12879" y="386922"/>
                </a:cubicBezTo>
                <a:cubicBezTo>
                  <a:pt x="15310" y="395432"/>
                  <a:pt x="14928" y="404996"/>
                  <a:pt x="19319" y="412680"/>
                </a:cubicBezTo>
                <a:cubicBezTo>
                  <a:pt x="30668" y="432541"/>
                  <a:pt x="39515" y="432291"/>
                  <a:pt x="57955" y="438438"/>
                </a:cubicBezTo>
                <a:cubicBezTo>
                  <a:pt x="107324" y="436291"/>
                  <a:pt x="156792" y="435788"/>
                  <a:pt x="206062" y="431998"/>
                </a:cubicBezTo>
                <a:cubicBezTo>
                  <a:pt x="212830" y="431477"/>
                  <a:pt x="220581" y="430359"/>
                  <a:pt x="225381" y="425559"/>
                </a:cubicBezTo>
                <a:cubicBezTo>
                  <a:pt x="277046" y="373894"/>
                  <a:pt x="226743" y="395053"/>
                  <a:pt x="270457" y="380483"/>
                </a:cubicBezTo>
                <a:cubicBezTo>
                  <a:pt x="276896" y="374044"/>
                  <a:pt x="281453" y="364864"/>
                  <a:pt x="289775" y="361165"/>
                </a:cubicBezTo>
                <a:cubicBezTo>
                  <a:pt x="301706" y="355862"/>
                  <a:pt x="316025" y="358854"/>
                  <a:pt x="328412" y="354725"/>
                </a:cubicBezTo>
                <a:cubicBezTo>
                  <a:pt x="335754" y="352278"/>
                  <a:pt x="341291" y="346139"/>
                  <a:pt x="347730" y="341846"/>
                </a:cubicBezTo>
                <a:cubicBezTo>
                  <a:pt x="418564" y="343993"/>
                  <a:pt x="489365" y="348286"/>
                  <a:pt x="560231" y="348286"/>
                </a:cubicBezTo>
                <a:cubicBezTo>
                  <a:pt x="630861" y="348286"/>
                  <a:pt x="813620" y="356072"/>
                  <a:pt x="927279" y="335407"/>
                </a:cubicBezTo>
                <a:cubicBezTo>
                  <a:pt x="935987" y="333824"/>
                  <a:pt x="944451" y="331114"/>
                  <a:pt x="953037" y="328967"/>
                </a:cubicBezTo>
                <a:cubicBezTo>
                  <a:pt x="987381" y="277452"/>
                  <a:pt x="942305" y="339699"/>
                  <a:pt x="985234" y="296770"/>
                </a:cubicBezTo>
                <a:cubicBezTo>
                  <a:pt x="990706" y="291298"/>
                  <a:pt x="992641" y="282924"/>
                  <a:pt x="998113" y="277452"/>
                </a:cubicBezTo>
                <a:cubicBezTo>
                  <a:pt x="1009404" y="266161"/>
                  <a:pt x="1022083" y="262325"/>
                  <a:pt x="1036750" y="258134"/>
                </a:cubicBezTo>
                <a:cubicBezTo>
                  <a:pt x="1045259" y="255703"/>
                  <a:pt x="1053921" y="253841"/>
                  <a:pt x="1062507" y="251694"/>
                </a:cubicBezTo>
                <a:cubicBezTo>
                  <a:pt x="1073239" y="245255"/>
                  <a:pt x="1085854" y="241226"/>
                  <a:pt x="1094704" y="232376"/>
                </a:cubicBezTo>
                <a:cubicBezTo>
                  <a:pt x="1099504" y="227576"/>
                  <a:pt x="1101144" y="219845"/>
                  <a:pt x="1101144" y="213057"/>
                </a:cubicBezTo>
                <a:cubicBezTo>
                  <a:pt x="1101144" y="189349"/>
                  <a:pt x="1098057" y="165694"/>
                  <a:pt x="1094704" y="142224"/>
                </a:cubicBezTo>
                <a:cubicBezTo>
                  <a:pt x="1093744" y="135504"/>
                  <a:pt x="1092505" y="128206"/>
                  <a:pt x="1088265" y="122905"/>
                </a:cubicBezTo>
                <a:cubicBezTo>
                  <a:pt x="1079186" y="111556"/>
                  <a:pt x="1062355" y="107829"/>
                  <a:pt x="1049628" y="103587"/>
                </a:cubicBezTo>
                <a:cubicBezTo>
                  <a:pt x="1043189" y="99294"/>
                  <a:pt x="1035782" y="96180"/>
                  <a:pt x="1030310" y="90708"/>
                </a:cubicBezTo>
                <a:cubicBezTo>
                  <a:pt x="1024838" y="85236"/>
                  <a:pt x="1023870" y="75683"/>
                  <a:pt x="1017431" y="71390"/>
                </a:cubicBezTo>
                <a:cubicBezTo>
                  <a:pt x="1010067" y="66481"/>
                  <a:pt x="1000183" y="67381"/>
                  <a:pt x="991673" y="64950"/>
                </a:cubicBezTo>
                <a:cubicBezTo>
                  <a:pt x="985147" y="63085"/>
                  <a:pt x="978881" y="60376"/>
                  <a:pt x="972355" y="58511"/>
                </a:cubicBezTo>
                <a:cubicBezTo>
                  <a:pt x="963845" y="56080"/>
                  <a:pt x="955074" y="54615"/>
                  <a:pt x="946597" y="52072"/>
                </a:cubicBezTo>
                <a:cubicBezTo>
                  <a:pt x="933594" y="48171"/>
                  <a:pt x="921534" y="39431"/>
                  <a:pt x="907961" y="39193"/>
                </a:cubicBezTo>
                <a:lnTo>
                  <a:pt x="540913" y="32753"/>
                </a:lnTo>
                <a:cubicBezTo>
                  <a:pt x="498921" y="1260"/>
                  <a:pt x="531566" y="19293"/>
                  <a:pt x="470079" y="6995"/>
                </a:cubicBezTo>
                <a:cubicBezTo>
                  <a:pt x="431097" y="-802"/>
                  <a:pt x="492617" y="-517"/>
                  <a:pt x="482958" y="55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Serbest Form: Şekil 6">
            <a:extLst>
              <a:ext uri="{FF2B5EF4-FFF2-40B4-BE49-F238E27FC236}">
                <a16:creationId xmlns:a16="http://schemas.microsoft.com/office/drawing/2014/main" id="{F3612A21-1058-47A9-8936-1B7C2E357474}"/>
              </a:ext>
            </a:extLst>
          </p:cNvPr>
          <p:cNvSpPr/>
          <p:nvPr/>
        </p:nvSpPr>
        <p:spPr>
          <a:xfrm>
            <a:off x="8300418" y="4346472"/>
            <a:ext cx="755319" cy="641307"/>
          </a:xfrm>
          <a:custGeom>
            <a:avLst/>
            <a:gdLst>
              <a:gd name="connsiteX0" fmla="*/ 334851 w 755319"/>
              <a:gd name="connsiteY0" fmla="*/ 148 h 641307"/>
              <a:gd name="connsiteX1" fmla="*/ 302653 w 755319"/>
              <a:gd name="connsiteY1" fmla="*/ 25905 h 641307"/>
              <a:gd name="connsiteX2" fmla="*/ 283335 w 755319"/>
              <a:gd name="connsiteY2" fmla="*/ 38784 h 641307"/>
              <a:gd name="connsiteX3" fmla="*/ 251138 w 755319"/>
              <a:gd name="connsiteY3" fmla="*/ 64542 h 641307"/>
              <a:gd name="connsiteX4" fmla="*/ 212501 w 755319"/>
              <a:gd name="connsiteY4" fmla="*/ 128936 h 641307"/>
              <a:gd name="connsiteX5" fmla="*/ 199622 w 755319"/>
              <a:gd name="connsiteY5" fmla="*/ 148255 h 641307"/>
              <a:gd name="connsiteX6" fmla="*/ 193183 w 755319"/>
              <a:gd name="connsiteY6" fmla="*/ 174013 h 641307"/>
              <a:gd name="connsiteX7" fmla="*/ 186744 w 755319"/>
              <a:gd name="connsiteY7" fmla="*/ 219089 h 641307"/>
              <a:gd name="connsiteX8" fmla="*/ 173865 w 755319"/>
              <a:gd name="connsiteY8" fmla="*/ 238407 h 641307"/>
              <a:gd name="connsiteX9" fmla="*/ 148107 w 755319"/>
              <a:gd name="connsiteY9" fmla="*/ 283483 h 641307"/>
              <a:gd name="connsiteX10" fmla="*/ 141668 w 755319"/>
              <a:gd name="connsiteY10" fmla="*/ 302801 h 641307"/>
              <a:gd name="connsiteX11" fmla="*/ 122349 w 755319"/>
              <a:gd name="connsiteY11" fmla="*/ 322120 h 641307"/>
              <a:gd name="connsiteX12" fmla="*/ 77273 w 755319"/>
              <a:gd name="connsiteY12" fmla="*/ 367196 h 641307"/>
              <a:gd name="connsiteX13" fmla="*/ 57955 w 755319"/>
              <a:gd name="connsiteY13" fmla="*/ 380074 h 641307"/>
              <a:gd name="connsiteX14" fmla="*/ 38637 w 755319"/>
              <a:gd name="connsiteY14" fmla="*/ 386514 h 641307"/>
              <a:gd name="connsiteX15" fmla="*/ 25758 w 755319"/>
              <a:gd name="connsiteY15" fmla="*/ 412272 h 641307"/>
              <a:gd name="connsiteX16" fmla="*/ 12879 w 755319"/>
              <a:gd name="connsiteY16" fmla="*/ 431590 h 641307"/>
              <a:gd name="connsiteX17" fmla="*/ 0 w 755319"/>
              <a:gd name="connsiteY17" fmla="*/ 470227 h 641307"/>
              <a:gd name="connsiteX18" fmla="*/ 19318 w 755319"/>
              <a:gd name="connsiteY18" fmla="*/ 515303 h 641307"/>
              <a:gd name="connsiteX19" fmla="*/ 45076 w 755319"/>
              <a:gd name="connsiteY19" fmla="*/ 534621 h 641307"/>
              <a:gd name="connsiteX20" fmla="*/ 64394 w 755319"/>
              <a:gd name="connsiteY20" fmla="*/ 553939 h 641307"/>
              <a:gd name="connsiteX21" fmla="*/ 77273 w 755319"/>
              <a:gd name="connsiteY21" fmla="*/ 573258 h 641307"/>
              <a:gd name="connsiteX22" fmla="*/ 103031 w 755319"/>
              <a:gd name="connsiteY22" fmla="*/ 579697 h 641307"/>
              <a:gd name="connsiteX23" fmla="*/ 141668 w 755319"/>
              <a:gd name="connsiteY23" fmla="*/ 605455 h 641307"/>
              <a:gd name="connsiteX24" fmla="*/ 160986 w 755319"/>
              <a:gd name="connsiteY24" fmla="*/ 624773 h 641307"/>
              <a:gd name="connsiteX25" fmla="*/ 264017 w 755319"/>
              <a:gd name="connsiteY25" fmla="*/ 631213 h 641307"/>
              <a:gd name="connsiteX26" fmla="*/ 354169 w 755319"/>
              <a:gd name="connsiteY26" fmla="*/ 631213 h 641307"/>
              <a:gd name="connsiteX27" fmla="*/ 373487 w 755319"/>
              <a:gd name="connsiteY27" fmla="*/ 611894 h 641307"/>
              <a:gd name="connsiteX28" fmla="*/ 418563 w 755319"/>
              <a:gd name="connsiteY28" fmla="*/ 586136 h 641307"/>
              <a:gd name="connsiteX29" fmla="*/ 431442 w 755319"/>
              <a:gd name="connsiteY29" fmla="*/ 566818 h 641307"/>
              <a:gd name="connsiteX30" fmla="*/ 470079 w 755319"/>
              <a:gd name="connsiteY30" fmla="*/ 547500 h 641307"/>
              <a:gd name="connsiteX31" fmla="*/ 495837 w 755319"/>
              <a:gd name="connsiteY31" fmla="*/ 534621 h 641307"/>
              <a:gd name="connsiteX32" fmla="*/ 534473 w 755319"/>
              <a:gd name="connsiteY32" fmla="*/ 521742 h 641307"/>
              <a:gd name="connsiteX33" fmla="*/ 547352 w 755319"/>
              <a:gd name="connsiteY33" fmla="*/ 502424 h 641307"/>
              <a:gd name="connsiteX34" fmla="*/ 585989 w 755319"/>
              <a:gd name="connsiteY34" fmla="*/ 476666 h 641307"/>
              <a:gd name="connsiteX35" fmla="*/ 592428 w 755319"/>
              <a:gd name="connsiteY35" fmla="*/ 457348 h 641307"/>
              <a:gd name="connsiteX36" fmla="*/ 669701 w 755319"/>
              <a:gd name="connsiteY36" fmla="*/ 438029 h 641307"/>
              <a:gd name="connsiteX37" fmla="*/ 689020 w 755319"/>
              <a:gd name="connsiteY37" fmla="*/ 431590 h 641307"/>
              <a:gd name="connsiteX38" fmla="*/ 746975 w 755319"/>
              <a:gd name="connsiteY38" fmla="*/ 399393 h 641307"/>
              <a:gd name="connsiteX39" fmla="*/ 746975 w 755319"/>
              <a:gd name="connsiteY39" fmla="*/ 334998 h 641307"/>
              <a:gd name="connsiteX40" fmla="*/ 727656 w 755319"/>
              <a:gd name="connsiteY40" fmla="*/ 315680 h 641307"/>
              <a:gd name="connsiteX41" fmla="*/ 714777 w 755319"/>
              <a:gd name="connsiteY41" fmla="*/ 296362 h 641307"/>
              <a:gd name="connsiteX42" fmla="*/ 676141 w 755319"/>
              <a:gd name="connsiteY42" fmla="*/ 264165 h 641307"/>
              <a:gd name="connsiteX43" fmla="*/ 669701 w 755319"/>
              <a:gd name="connsiteY43" fmla="*/ 244846 h 641307"/>
              <a:gd name="connsiteX44" fmla="*/ 624625 w 755319"/>
              <a:gd name="connsiteY44" fmla="*/ 219089 h 641307"/>
              <a:gd name="connsiteX45" fmla="*/ 605307 w 755319"/>
              <a:gd name="connsiteY45" fmla="*/ 193331 h 641307"/>
              <a:gd name="connsiteX46" fmla="*/ 585989 w 755319"/>
              <a:gd name="connsiteY46" fmla="*/ 180452 h 641307"/>
              <a:gd name="connsiteX47" fmla="*/ 560231 w 755319"/>
              <a:gd name="connsiteY47" fmla="*/ 141815 h 641307"/>
              <a:gd name="connsiteX48" fmla="*/ 553791 w 755319"/>
              <a:gd name="connsiteY48" fmla="*/ 122497 h 641307"/>
              <a:gd name="connsiteX49" fmla="*/ 515155 w 755319"/>
              <a:gd name="connsiteY49" fmla="*/ 103179 h 641307"/>
              <a:gd name="connsiteX50" fmla="*/ 508715 w 755319"/>
              <a:gd name="connsiteY50" fmla="*/ 77421 h 641307"/>
              <a:gd name="connsiteX51" fmla="*/ 489397 w 755319"/>
              <a:gd name="connsiteY51" fmla="*/ 64542 h 641307"/>
              <a:gd name="connsiteX52" fmla="*/ 444321 w 755319"/>
              <a:gd name="connsiteY52" fmla="*/ 45224 h 641307"/>
              <a:gd name="connsiteX53" fmla="*/ 425003 w 755319"/>
              <a:gd name="connsiteY53" fmla="*/ 32345 h 641307"/>
              <a:gd name="connsiteX54" fmla="*/ 354169 w 755319"/>
              <a:gd name="connsiteY54" fmla="*/ 13027 h 641307"/>
              <a:gd name="connsiteX55" fmla="*/ 334851 w 755319"/>
              <a:gd name="connsiteY55" fmla="*/ 148 h 64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55319" h="641307">
                <a:moveTo>
                  <a:pt x="334851" y="148"/>
                </a:moveTo>
                <a:cubicBezTo>
                  <a:pt x="326265" y="2294"/>
                  <a:pt x="313648" y="17659"/>
                  <a:pt x="302653" y="25905"/>
                </a:cubicBezTo>
                <a:cubicBezTo>
                  <a:pt x="296462" y="30548"/>
                  <a:pt x="288807" y="33311"/>
                  <a:pt x="283335" y="38784"/>
                </a:cubicBezTo>
                <a:cubicBezTo>
                  <a:pt x="254209" y="67911"/>
                  <a:pt x="288746" y="52007"/>
                  <a:pt x="251138" y="64542"/>
                </a:cubicBezTo>
                <a:cubicBezTo>
                  <a:pt x="231336" y="104146"/>
                  <a:pt x="243586" y="82310"/>
                  <a:pt x="212501" y="128936"/>
                </a:cubicBezTo>
                <a:lnTo>
                  <a:pt x="199622" y="148255"/>
                </a:lnTo>
                <a:cubicBezTo>
                  <a:pt x="197476" y="156841"/>
                  <a:pt x="194766" y="165306"/>
                  <a:pt x="193183" y="174013"/>
                </a:cubicBezTo>
                <a:cubicBezTo>
                  <a:pt x="190468" y="188946"/>
                  <a:pt x="191105" y="204551"/>
                  <a:pt x="186744" y="219089"/>
                </a:cubicBezTo>
                <a:cubicBezTo>
                  <a:pt x="184520" y="226502"/>
                  <a:pt x="178158" y="231968"/>
                  <a:pt x="173865" y="238407"/>
                </a:cubicBezTo>
                <a:cubicBezTo>
                  <a:pt x="159653" y="309460"/>
                  <a:pt x="180954" y="242423"/>
                  <a:pt x="148107" y="283483"/>
                </a:cubicBezTo>
                <a:cubicBezTo>
                  <a:pt x="143867" y="288783"/>
                  <a:pt x="145433" y="297153"/>
                  <a:pt x="141668" y="302801"/>
                </a:cubicBezTo>
                <a:cubicBezTo>
                  <a:pt x="136616" y="310379"/>
                  <a:pt x="128789" y="315680"/>
                  <a:pt x="122349" y="322120"/>
                </a:cubicBezTo>
                <a:cubicBezTo>
                  <a:pt x="106009" y="371139"/>
                  <a:pt x="122782" y="358093"/>
                  <a:pt x="77273" y="367196"/>
                </a:cubicBezTo>
                <a:cubicBezTo>
                  <a:pt x="70834" y="371489"/>
                  <a:pt x="64877" y="376613"/>
                  <a:pt x="57955" y="380074"/>
                </a:cubicBezTo>
                <a:cubicBezTo>
                  <a:pt x="51884" y="383110"/>
                  <a:pt x="43437" y="381714"/>
                  <a:pt x="38637" y="386514"/>
                </a:cubicBezTo>
                <a:cubicBezTo>
                  <a:pt x="31849" y="393302"/>
                  <a:pt x="30521" y="403937"/>
                  <a:pt x="25758" y="412272"/>
                </a:cubicBezTo>
                <a:cubicBezTo>
                  <a:pt x="21918" y="418991"/>
                  <a:pt x="16022" y="424518"/>
                  <a:pt x="12879" y="431590"/>
                </a:cubicBezTo>
                <a:cubicBezTo>
                  <a:pt x="7365" y="443996"/>
                  <a:pt x="0" y="470227"/>
                  <a:pt x="0" y="470227"/>
                </a:cubicBezTo>
                <a:cubicBezTo>
                  <a:pt x="4360" y="483307"/>
                  <a:pt x="10637" y="505175"/>
                  <a:pt x="19318" y="515303"/>
                </a:cubicBezTo>
                <a:cubicBezTo>
                  <a:pt x="26303" y="523452"/>
                  <a:pt x="36927" y="527637"/>
                  <a:pt x="45076" y="534621"/>
                </a:cubicBezTo>
                <a:cubicBezTo>
                  <a:pt x="51990" y="540547"/>
                  <a:pt x="58564" y="546943"/>
                  <a:pt x="64394" y="553939"/>
                </a:cubicBezTo>
                <a:cubicBezTo>
                  <a:pt x="69349" y="559885"/>
                  <a:pt x="70833" y="568965"/>
                  <a:pt x="77273" y="573258"/>
                </a:cubicBezTo>
                <a:cubicBezTo>
                  <a:pt x="84637" y="578167"/>
                  <a:pt x="94445" y="577551"/>
                  <a:pt x="103031" y="579697"/>
                </a:cubicBezTo>
                <a:cubicBezTo>
                  <a:pt x="164655" y="641321"/>
                  <a:pt x="85753" y="568178"/>
                  <a:pt x="141668" y="605455"/>
                </a:cubicBezTo>
                <a:cubicBezTo>
                  <a:pt x="149245" y="610506"/>
                  <a:pt x="152075" y="622897"/>
                  <a:pt x="160986" y="624773"/>
                </a:cubicBezTo>
                <a:cubicBezTo>
                  <a:pt x="194659" y="631862"/>
                  <a:pt x="229673" y="629066"/>
                  <a:pt x="264017" y="631213"/>
                </a:cubicBezTo>
                <a:cubicBezTo>
                  <a:pt x="298836" y="642819"/>
                  <a:pt x="300995" y="646406"/>
                  <a:pt x="354169" y="631213"/>
                </a:cubicBezTo>
                <a:cubicBezTo>
                  <a:pt x="362925" y="628711"/>
                  <a:pt x="366491" y="617724"/>
                  <a:pt x="373487" y="611894"/>
                </a:cubicBezTo>
                <a:cubicBezTo>
                  <a:pt x="387137" y="600519"/>
                  <a:pt x="402821" y="594007"/>
                  <a:pt x="418563" y="586136"/>
                </a:cubicBezTo>
                <a:cubicBezTo>
                  <a:pt x="422856" y="579697"/>
                  <a:pt x="425970" y="572290"/>
                  <a:pt x="431442" y="566818"/>
                </a:cubicBezTo>
                <a:cubicBezTo>
                  <a:pt x="446913" y="551347"/>
                  <a:pt x="451746" y="555357"/>
                  <a:pt x="470079" y="547500"/>
                </a:cubicBezTo>
                <a:cubicBezTo>
                  <a:pt x="478902" y="543719"/>
                  <a:pt x="486924" y="538186"/>
                  <a:pt x="495837" y="534621"/>
                </a:cubicBezTo>
                <a:cubicBezTo>
                  <a:pt x="508441" y="529579"/>
                  <a:pt x="534473" y="521742"/>
                  <a:pt x="534473" y="521742"/>
                </a:cubicBezTo>
                <a:cubicBezTo>
                  <a:pt x="538766" y="515303"/>
                  <a:pt x="541528" y="507520"/>
                  <a:pt x="547352" y="502424"/>
                </a:cubicBezTo>
                <a:cubicBezTo>
                  <a:pt x="559001" y="492231"/>
                  <a:pt x="585989" y="476666"/>
                  <a:pt x="585989" y="476666"/>
                </a:cubicBezTo>
                <a:cubicBezTo>
                  <a:pt x="588135" y="470227"/>
                  <a:pt x="586265" y="460192"/>
                  <a:pt x="592428" y="457348"/>
                </a:cubicBezTo>
                <a:cubicBezTo>
                  <a:pt x="616535" y="446222"/>
                  <a:pt x="644513" y="446424"/>
                  <a:pt x="669701" y="438029"/>
                </a:cubicBezTo>
                <a:lnTo>
                  <a:pt x="689020" y="431590"/>
                </a:lnTo>
                <a:cubicBezTo>
                  <a:pt x="733304" y="402067"/>
                  <a:pt x="712972" y="410726"/>
                  <a:pt x="746975" y="399393"/>
                </a:cubicBezTo>
                <a:cubicBezTo>
                  <a:pt x="755506" y="373798"/>
                  <a:pt x="760428" y="368630"/>
                  <a:pt x="746975" y="334998"/>
                </a:cubicBezTo>
                <a:cubicBezTo>
                  <a:pt x="743593" y="326543"/>
                  <a:pt x="733486" y="322676"/>
                  <a:pt x="727656" y="315680"/>
                </a:cubicBezTo>
                <a:cubicBezTo>
                  <a:pt x="722701" y="309735"/>
                  <a:pt x="719731" y="302307"/>
                  <a:pt x="714777" y="296362"/>
                </a:cubicBezTo>
                <a:cubicBezTo>
                  <a:pt x="699281" y="277766"/>
                  <a:pt x="695139" y="276829"/>
                  <a:pt x="676141" y="264165"/>
                </a:cubicBezTo>
                <a:cubicBezTo>
                  <a:pt x="673994" y="257725"/>
                  <a:pt x="673941" y="250147"/>
                  <a:pt x="669701" y="244846"/>
                </a:cubicBezTo>
                <a:cubicBezTo>
                  <a:pt x="663632" y="237259"/>
                  <a:pt x="630966" y="222259"/>
                  <a:pt x="624625" y="219089"/>
                </a:cubicBezTo>
                <a:cubicBezTo>
                  <a:pt x="618186" y="210503"/>
                  <a:pt x="612896" y="200920"/>
                  <a:pt x="605307" y="193331"/>
                </a:cubicBezTo>
                <a:cubicBezTo>
                  <a:pt x="599835" y="187859"/>
                  <a:pt x="591085" y="186276"/>
                  <a:pt x="585989" y="180452"/>
                </a:cubicBezTo>
                <a:cubicBezTo>
                  <a:pt x="575796" y="168803"/>
                  <a:pt x="565126" y="156499"/>
                  <a:pt x="560231" y="141815"/>
                </a:cubicBezTo>
                <a:cubicBezTo>
                  <a:pt x="558084" y="135376"/>
                  <a:pt x="558031" y="127797"/>
                  <a:pt x="553791" y="122497"/>
                </a:cubicBezTo>
                <a:cubicBezTo>
                  <a:pt x="544712" y="111148"/>
                  <a:pt x="527882" y="107421"/>
                  <a:pt x="515155" y="103179"/>
                </a:cubicBezTo>
                <a:cubicBezTo>
                  <a:pt x="513008" y="94593"/>
                  <a:pt x="513624" y="84785"/>
                  <a:pt x="508715" y="77421"/>
                </a:cubicBezTo>
                <a:cubicBezTo>
                  <a:pt x="504422" y="70982"/>
                  <a:pt x="496116" y="68382"/>
                  <a:pt x="489397" y="64542"/>
                </a:cubicBezTo>
                <a:cubicBezTo>
                  <a:pt x="467117" y="51810"/>
                  <a:pt x="465994" y="52448"/>
                  <a:pt x="444321" y="45224"/>
                </a:cubicBezTo>
                <a:cubicBezTo>
                  <a:pt x="437882" y="40931"/>
                  <a:pt x="432075" y="35488"/>
                  <a:pt x="425003" y="32345"/>
                </a:cubicBezTo>
                <a:cubicBezTo>
                  <a:pt x="398264" y="20461"/>
                  <a:pt x="381715" y="18536"/>
                  <a:pt x="354169" y="13027"/>
                </a:cubicBezTo>
                <a:cubicBezTo>
                  <a:pt x="298393" y="19998"/>
                  <a:pt x="343437" y="-1998"/>
                  <a:pt x="334851" y="14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F83F3456-A8B0-4C9C-A85F-E6472863ED11}"/>
              </a:ext>
            </a:extLst>
          </p:cNvPr>
          <p:cNvSpPr/>
          <p:nvPr/>
        </p:nvSpPr>
        <p:spPr>
          <a:xfrm>
            <a:off x="3153332" y="3528811"/>
            <a:ext cx="621354" cy="598868"/>
          </a:xfrm>
          <a:custGeom>
            <a:avLst/>
            <a:gdLst>
              <a:gd name="connsiteX0" fmla="*/ 568646 w 621354"/>
              <a:gd name="connsiteY0" fmla="*/ 534474 h 598868"/>
              <a:gd name="connsiteX1" fmla="*/ 517131 w 621354"/>
              <a:gd name="connsiteY1" fmla="*/ 521595 h 598868"/>
              <a:gd name="connsiteX2" fmla="*/ 497813 w 621354"/>
              <a:gd name="connsiteY2" fmla="*/ 508716 h 598868"/>
              <a:gd name="connsiteX3" fmla="*/ 459176 w 621354"/>
              <a:gd name="connsiteY3" fmla="*/ 495837 h 598868"/>
              <a:gd name="connsiteX4" fmla="*/ 439858 w 621354"/>
              <a:gd name="connsiteY4" fmla="*/ 476519 h 598868"/>
              <a:gd name="connsiteX5" fmla="*/ 414100 w 621354"/>
              <a:gd name="connsiteY5" fmla="*/ 470079 h 598868"/>
              <a:gd name="connsiteX6" fmla="*/ 401221 w 621354"/>
              <a:gd name="connsiteY6" fmla="*/ 450761 h 598868"/>
              <a:gd name="connsiteX7" fmla="*/ 362584 w 621354"/>
              <a:gd name="connsiteY7" fmla="*/ 437882 h 598868"/>
              <a:gd name="connsiteX8" fmla="*/ 343266 w 621354"/>
              <a:gd name="connsiteY8" fmla="*/ 431443 h 598868"/>
              <a:gd name="connsiteX9" fmla="*/ 323948 w 621354"/>
              <a:gd name="connsiteY9" fmla="*/ 412124 h 598868"/>
              <a:gd name="connsiteX10" fmla="*/ 349706 w 621354"/>
              <a:gd name="connsiteY10" fmla="*/ 296214 h 598868"/>
              <a:gd name="connsiteX11" fmla="*/ 369024 w 621354"/>
              <a:gd name="connsiteY11" fmla="*/ 289775 h 598868"/>
              <a:gd name="connsiteX12" fmla="*/ 426979 w 621354"/>
              <a:gd name="connsiteY12" fmla="*/ 251138 h 598868"/>
              <a:gd name="connsiteX13" fmla="*/ 472055 w 621354"/>
              <a:gd name="connsiteY13" fmla="*/ 225381 h 598868"/>
              <a:gd name="connsiteX14" fmla="*/ 510692 w 621354"/>
              <a:gd name="connsiteY14" fmla="*/ 212502 h 598868"/>
              <a:gd name="connsiteX15" fmla="*/ 530010 w 621354"/>
              <a:gd name="connsiteY15" fmla="*/ 206062 h 598868"/>
              <a:gd name="connsiteX16" fmla="*/ 536449 w 621354"/>
              <a:gd name="connsiteY16" fmla="*/ 186744 h 598868"/>
              <a:gd name="connsiteX17" fmla="*/ 536449 w 621354"/>
              <a:gd name="connsiteY17" fmla="*/ 51516 h 598868"/>
              <a:gd name="connsiteX18" fmla="*/ 497813 w 621354"/>
              <a:gd name="connsiteY18" fmla="*/ 38637 h 598868"/>
              <a:gd name="connsiteX19" fmla="*/ 491373 w 621354"/>
              <a:gd name="connsiteY19" fmla="*/ 19319 h 598868"/>
              <a:gd name="connsiteX20" fmla="*/ 401221 w 621354"/>
              <a:gd name="connsiteY20" fmla="*/ 0 h 598868"/>
              <a:gd name="connsiteX21" fmla="*/ 188720 w 621354"/>
              <a:gd name="connsiteY21" fmla="*/ 6440 h 598868"/>
              <a:gd name="connsiteX22" fmla="*/ 182280 w 621354"/>
              <a:gd name="connsiteY22" fmla="*/ 32197 h 598868"/>
              <a:gd name="connsiteX23" fmla="*/ 150083 w 621354"/>
              <a:gd name="connsiteY23" fmla="*/ 57955 h 598868"/>
              <a:gd name="connsiteX24" fmla="*/ 130765 w 621354"/>
              <a:gd name="connsiteY24" fmla="*/ 77274 h 598868"/>
              <a:gd name="connsiteX25" fmla="*/ 117886 w 621354"/>
              <a:gd name="connsiteY25" fmla="*/ 115910 h 598868"/>
              <a:gd name="connsiteX26" fmla="*/ 105007 w 621354"/>
              <a:gd name="connsiteY26" fmla="*/ 167426 h 598868"/>
              <a:gd name="connsiteX27" fmla="*/ 85689 w 621354"/>
              <a:gd name="connsiteY27" fmla="*/ 180304 h 598868"/>
              <a:gd name="connsiteX28" fmla="*/ 72810 w 621354"/>
              <a:gd name="connsiteY28" fmla="*/ 199623 h 598868"/>
              <a:gd name="connsiteX29" fmla="*/ 14855 w 621354"/>
              <a:gd name="connsiteY29" fmla="*/ 231820 h 598868"/>
              <a:gd name="connsiteX30" fmla="*/ 1976 w 621354"/>
              <a:gd name="connsiteY30" fmla="*/ 270457 h 598868"/>
              <a:gd name="connsiteX31" fmla="*/ 47052 w 621354"/>
              <a:gd name="connsiteY31" fmla="*/ 315533 h 598868"/>
              <a:gd name="connsiteX32" fmla="*/ 66370 w 621354"/>
              <a:gd name="connsiteY32" fmla="*/ 334851 h 598868"/>
              <a:gd name="connsiteX33" fmla="*/ 79249 w 621354"/>
              <a:gd name="connsiteY33" fmla="*/ 354169 h 598868"/>
              <a:gd name="connsiteX34" fmla="*/ 98568 w 621354"/>
              <a:gd name="connsiteY34" fmla="*/ 360609 h 598868"/>
              <a:gd name="connsiteX35" fmla="*/ 117886 w 621354"/>
              <a:gd name="connsiteY35" fmla="*/ 373488 h 598868"/>
              <a:gd name="connsiteX36" fmla="*/ 156523 w 621354"/>
              <a:gd name="connsiteY36" fmla="*/ 412124 h 598868"/>
              <a:gd name="connsiteX37" fmla="*/ 175841 w 621354"/>
              <a:gd name="connsiteY37" fmla="*/ 431443 h 598868"/>
              <a:gd name="connsiteX38" fmla="*/ 195159 w 621354"/>
              <a:gd name="connsiteY38" fmla="*/ 457200 h 598868"/>
              <a:gd name="connsiteX39" fmla="*/ 214477 w 621354"/>
              <a:gd name="connsiteY39" fmla="*/ 463640 h 598868"/>
              <a:gd name="connsiteX40" fmla="*/ 278872 w 621354"/>
              <a:gd name="connsiteY40" fmla="*/ 489397 h 598868"/>
              <a:gd name="connsiteX41" fmla="*/ 298190 w 621354"/>
              <a:gd name="connsiteY41" fmla="*/ 495837 h 598868"/>
              <a:gd name="connsiteX42" fmla="*/ 311069 w 621354"/>
              <a:gd name="connsiteY42" fmla="*/ 515155 h 598868"/>
              <a:gd name="connsiteX43" fmla="*/ 317508 w 621354"/>
              <a:gd name="connsiteY43" fmla="*/ 547352 h 598868"/>
              <a:gd name="connsiteX44" fmla="*/ 336827 w 621354"/>
              <a:gd name="connsiteY44" fmla="*/ 553792 h 598868"/>
              <a:gd name="connsiteX45" fmla="*/ 542889 w 621354"/>
              <a:gd name="connsiteY45" fmla="*/ 579550 h 598868"/>
              <a:gd name="connsiteX46" fmla="*/ 568646 w 621354"/>
              <a:gd name="connsiteY46" fmla="*/ 592428 h 598868"/>
              <a:gd name="connsiteX47" fmla="*/ 587965 w 621354"/>
              <a:gd name="connsiteY47" fmla="*/ 598868 h 598868"/>
              <a:gd name="connsiteX48" fmla="*/ 620162 w 621354"/>
              <a:gd name="connsiteY48" fmla="*/ 592428 h 598868"/>
              <a:gd name="connsiteX49" fmla="*/ 613723 w 621354"/>
              <a:gd name="connsiteY49" fmla="*/ 573110 h 59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21354" h="598868">
                <a:moveTo>
                  <a:pt x="568646" y="534474"/>
                </a:moveTo>
                <a:cubicBezTo>
                  <a:pt x="556405" y="532026"/>
                  <a:pt x="530329" y="528194"/>
                  <a:pt x="517131" y="521595"/>
                </a:cubicBezTo>
                <a:cubicBezTo>
                  <a:pt x="510209" y="518134"/>
                  <a:pt x="504885" y="511859"/>
                  <a:pt x="497813" y="508716"/>
                </a:cubicBezTo>
                <a:cubicBezTo>
                  <a:pt x="485407" y="503202"/>
                  <a:pt x="459176" y="495837"/>
                  <a:pt x="459176" y="495837"/>
                </a:cubicBezTo>
                <a:cubicBezTo>
                  <a:pt x="452737" y="489398"/>
                  <a:pt x="447765" y="481037"/>
                  <a:pt x="439858" y="476519"/>
                </a:cubicBezTo>
                <a:cubicBezTo>
                  <a:pt x="432174" y="472128"/>
                  <a:pt x="421464" y="474988"/>
                  <a:pt x="414100" y="470079"/>
                </a:cubicBezTo>
                <a:cubicBezTo>
                  <a:pt x="407661" y="465786"/>
                  <a:pt x="407784" y="454863"/>
                  <a:pt x="401221" y="450761"/>
                </a:cubicBezTo>
                <a:cubicBezTo>
                  <a:pt x="389709" y="443566"/>
                  <a:pt x="375463" y="442175"/>
                  <a:pt x="362584" y="437882"/>
                </a:cubicBezTo>
                <a:lnTo>
                  <a:pt x="343266" y="431443"/>
                </a:lnTo>
                <a:cubicBezTo>
                  <a:pt x="336827" y="425003"/>
                  <a:pt x="324453" y="421217"/>
                  <a:pt x="323948" y="412124"/>
                </a:cubicBezTo>
                <a:cubicBezTo>
                  <a:pt x="323822" y="409856"/>
                  <a:pt x="322152" y="318258"/>
                  <a:pt x="349706" y="296214"/>
                </a:cubicBezTo>
                <a:cubicBezTo>
                  <a:pt x="355006" y="291974"/>
                  <a:pt x="362585" y="291921"/>
                  <a:pt x="369024" y="289775"/>
                </a:cubicBezTo>
                <a:lnTo>
                  <a:pt x="426979" y="251138"/>
                </a:lnTo>
                <a:cubicBezTo>
                  <a:pt x="444407" y="239519"/>
                  <a:pt x="451625" y="233552"/>
                  <a:pt x="472055" y="225381"/>
                </a:cubicBezTo>
                <a:cubicBezTo>
                  <a:pt x="484660" y="220339"/>
                  <a:pt x="497813" y="216795"/>
                  <a:pt x="510692" y="212502"/>
                </a:cubicBezTo>
                <a:lnTo>
                  <a:pt x="530010" y="206062"/>
                </a:lnTo>
                <a:cubicBezTo>
                  <a:pt x="532156" y="199623"/>
                  <a:pt x="534803" y="193329"/>
                  <a:pt x="536449" y="186744"/>
                </a:cubicBezTo>
                <a:cubicBezTo>
                  <a:pt x="547015" y="144480"/>
                  <a:pt x="551818" y="91036"/>
                  <a:pt x="536449" y="51516"/>
                </a:cubicBezTo>
                <a:cubicBezTo>
                  <a:pt x="531529" y="38864"/>
                  <a:pt x="497813" y="38637"/>
                  <a:pt x="497813" y="38637"/>
                </a:cubicBezTo>
                <a:cubicBezTo>
                  <a:pt x="495666" y="32198"/>
                  <a:pt x="497307" y="22615"/>
                  <a:pt x="491373" y="19319"/>
                </a:cubicBezTo>
                <a:cubicBezTo>
                  <a:pt x="477620" y="11679"/>
                  <a:pt x="420118" y="3150"/>
                  <a:pt x="401221" y="0"/>
                </a:cubicBezTo>
                <a:lnTo>
                  <a:pt x="188720" y="6440"/>
                </a:lnTo>
                <a:cubicBezTo>
                  <a:pt x="179964" y="7728"/>
                  <a:pt x="185766" y="24063"/>
                  <a:pt x="182280" y="32197"/>
                </a:cubicBezTo>
                <a:cubicBezTo>
                  <a:pt x="172570" y="54852"/>
                  <a:pt x="170662" y="51096"/>
                  <a:pt x="150083" y="57955"/>
                </a:cubicBezTo>
                <a:cubicBezTo>
                  <a:pt x="143644" y="64395"/>
                  <a:pt x="135188" y="69313"/>
                  <a:pt x="130765" y="77274"/>
                </a:cubicBezTo>
                <a:cubicBezTo>
                  <a:pt x="124172" y="89141"/>
                  <a:pt x="121179" y="102740"/>
                  <a:pt x="117886" y="115910"/>
                </a:cubicBezTo>
                <a:cubicBezTo>
                  <a:pt x="113593" y="133082"/>
                  <a:pt x="119735" y="157608"/>
                  <a:pt x="105007" y="167426"/>
                </a:cubicBezTo>
                <a:lnTo>
                  <a:pt x="85689" y="180304"/>
                </a:lnTo>
                <a:cubicBezTo>
                  <a:pt x="81396" y="186744"/>
                  <a:pt x="78635" y="194527"/>
                  <a:pt x="72810" y="199623"/>
                </a:cubicBezTo>
                <a:cubicBezTo>
                  <a:pt x="45558" y="223469"/>
                  <a:pt x="41388" y="222976"/>
                  <a:pt x="14855" y="231820"/>
                </a:cubicBezTo>
                <a:cubicBezTo>
                  <a:pt x="10562" y="244699"/>
                  <a:pt x="-5555" y="259161"/>
                  <a:pt x="1976" y="270457"/>
                </a:cubicBezTo>
                <a:cubicBezTo>
                  <a:pt x="31499" y="314741"/>
                  <a:pt x="13050" y="304198"/>
                  <a:pt x="47052" y="315533"/>
                </a:cubicBezTo>
                <a:cubicBezTo>
                  <a:pt x="53491" y="321972"/>
                  <a:pt x="60540" y="327855"/>
                  <a:pt x="66370" y="334851"/>
                </a:cubicBezTo>
                <a:cubicBezTo>
                  <a:pt x="71325" y="340796"/>
                  <a:pt x="73206" y="349334"/>
                  <a:pt x="79249" y="354169"/>
                </a:cubicBezTo>
                <a:cubicBezTo>
                  <a:pt x="84550" y="358409"/>
                  <a:pt x="92497" y="357573"/>
                  <a:pt x="98568" y="360609"/>
                </a:cubicBezTo>
                <a:cubicBezTo>
                  <a:pt x="105490" y="364070"/>
                  <a:pt x="112102" y="368346"/>
                  <a:pt x="117886" y="373488"/>
                </a:cubicBezTo>
                <a:cubicBezTo>
                  <a:pt x="131499" y="385588"/>
                  <a:pt x="143644" y="399245"/>
                  <a:pt x="156523" y="412124"/>
                </a:cubicBezTo>
                <a:cubicBezTo>
                  <a:pt x="162963" y="418564"/>
                  <a:pt x="170377" y="424158"/>
                  <a:pt x="175841" y="431443"/>
                </a:cubicBezTo>
                <a:cubicBezTo>
                  <a:pt x="182280" y="440029"/>
                  <a:pt x="186914" y="450329"/>
                  <a:pt x="195159" y="457200"/>
                </a:cubicBezTo>
                <a:cubicBezTo>
                  <a:pt x="200373" y="461545"/>
                  <a:pt x="208238" y="460966"/>
                  <a:pt x="214477" y="463640"/>
                </a:cubicBezTo>
                <a:cubicBezTo>
                  <a:pt x="280797" y="492064"/>
                  <a:pt x="190937" y="460086"/>
                  <a:pt x="278872" y="489397"/>
                </a:cubicBezTo>
                <a:lnTo>
                  <a:pt x="298190" y="495837"/>
                </a:lnTo>
                <a:cubicBezTo>
                  <a:pt x="302483" y="502276"/>
                  <a:pt x="308352" y="507909"/>
                  <a:pt x="311069" y="515155"/>
                </a:cubicBezTo>
                <a:cubicBezTo>
                  <a:pt x="314912" y="525403"/>
                  <a:pt x="311437" y="538245"/>
                  <a:pt x="317508" y="547352"/>
                </a:cubicBezTo>
                <a:cubicBezTo>
                  <a:pt x="321273" y="553000"/>
                  <a:pt x="330387" y="551645"/>
                  <a:pt x="336827" y="553792"/>
                </a:cubicBezTo>
                <a:cubicBezTo>
                  <a:pt x="386385" y="628126"/>
                  <a:pt x="334158" y="561133"/>
                  <a:pt x="542889" y="579550"/>
                </a:cubicBezTo>
                <a:cubicBezTo>
                  <a:pt x="552451" y="580394"/>
                  <a:pt x="559823" y="588647"/>
                  <a:pt x="568646" y="592428"/>
                </a:cubicBezTo>
                <a:cubicBezTo>
                  <a:pt x="574885" y="595102"/>
                  <a:pt x="581525" y="596721"/>
                  <a:pt x="587965" y="598868"/>
                </a:cubicBezTo>
                <a:cubicBezTo>
                  <a:pt x="598697" y="596721"/>
                  <a:pt x="612423" y="600167"/>
                  <a:pt x="620162" y="592428"/>
                </a:cubicBezTo>
                <a:cubicBezTo>
                  <a:pt x="624962" y="587628"/>
                  <a:pt x="613723" y="573110"/>
                  <a:pt x="613723" y="57311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924764D0-5CC0-47E8-BE2A-94686A0BDEC7}"/>
              </a:ext>
            </a:extLst>
          </p:cNvPr>
          <p:cNvSpPr/>
          <p:nvPr/>
        </p:nvSpPr>
        <p:spPr>
          <a:xfrm>
            <a:off x="7218593" y="2105696"/>
            <a:ext cx="663759" cy="643943"/>
          </a:xfrm>
          <a:custGeom>
            <a:avLst/>
            <a:gdLst>
              <a:gd name="connsiteX0" fmla="*/ 251138 w 663759"/>
              <a:gd name="connsiteY0" fmla="*/ 598867 h 643943"/>
              <a:gd name="connsiteX1" fmla="*/ 257577 w 663759"/>
              <a:gd name="connsiteY1" fmla="*/ 560231 h 643943"/>
              <a:gd name="connsiteX2" fmla="*/ 244698 w 663759"/>
              <a:gd name="connsiteY2" fmla="*/ 508715 h 643943"/>
              <a:gd name="connsiteX3" fmla="*/ 238259 w 663759"/>
              <a:gd name="connsiteY3" fmla="*/ 489397 h 643943"/>
              <a:gd name="connsiteX4" fmla="*/ 225380 w 663759"/>
              <a:gd name="connsiteY4" fmla="*/ 470079 h 643943"/>
              <a:gd name="connsiteX5" fmla="*/ 212501 w 663759"/>
              <a:gd name="connsiteY5" fmla="*/ 418563 h 643943"/>
              <a:gd name="connsiteX6" fmla="*/ 206062 w 663759"/>
              <a:gd name="connsiteY6" fmla="*/ 399245 h 643943"/>
              <a:gd name="connsiteX7" fmla="*/ 212501 w 663759"/>
              <a:gd name="connsiteY7" fmla="*/ 328411 h 643943"/>
              <a:gd name="connsiteX8" fmla="*/ 238259 w 663759"/>
              <a:gd name="connsiteY8" fmla="*/ 321972 h 643943"/>
              <a:gd name="connsiteX9" fmla="*/ 296214 w 663759"/>
              <a:gd name="connsiteY9" fmla="*/ 315532 h 643943"/>
              <a:gd name="connsiteX10" fmla="*/ 328411 w 663759"/>
              <a:gd name="connsiteY10" fmla="*/ 289774 h 643943"/>
              <a:gd name="connsiteX11" fmla="*/ 367047 w 663759"/>
              <a:gd name="connsiteY11" fmla="*/ 276896 h 643943"/>
              <a:gd name="connsiteX12" fmla="*/ 573109 w 663759"/>
              <a:gd name="connsiteY12" fmla="*/ 264017 h 643943"/>
              <a:gd name="connsiteX13" fmla="*/ 611746 w 663759"/>
              <a:gd name="connsiteY13" fmla="*/ 251138 h 643943"/>
              <a:gd name="connsiteX14" fmla="*/ 637504 w 663759"/>
              <a:gd name="connsiteY14" fmla="*/ 218941 h 643943"/>
              <a:gd name="connsiteX15" fmla="*/ 650383 w 663759"/>
              <a:gd name="connsiteY15" fmla="*/ 0 h 643943"/>
              <a:gd name="connsiteX16" fmla="*/ 521594 w 663759"/>
              <a:gd name="connsiteY16" fmla="*/ 6439 h 643943"/>
              <a:gd name="connsiteX17" fmla="*/ 450760 w 663759"/>
              <a:gd name="connsiteY17" fmla="*/ 19318 h 643943"/>
              <a:gd name="connsiteX18" fmla="*/ 437881 w 663759"/>
              <a:gd name="connsiteY18" fmla="*/ 38636 h 643943"/>
              <a:gd name="connsiteX19" fmla="*/ 418563 w 663759"/>
              <a:gd name="connsiteY19" fmla="*/ 57955 h 643943"/>
              <a:gd name="connsiteX20" fmla="*/ 367047 w 663759"/>
              <a:gd name="connsiteY20" fmla="*/ 122349 h 643943"/>
              <a:gd name="connsiteX21" fmla="*/ 225380 w 663759"/>
              <a:gd name="connsiteY21" fmla="*/ 128789 h 643943"/>
              <a:gd name="connsiteX22" fmla="*/ 206062 w 663759"/>
              <a:gd name="connsiteY22" fmla="*/ 141667 h 643943"/>
              <a:gd name="connsiteX23" fmla="*/ 154546 w 663759"/>
              <a:gd name="connsiteY23" fmla="*/ 199622 h 643943"/>
              <a:gd name="connsiteX24" fmla="*/ 135228 w 663759"/>
              <a:gd name="connsiteY24" fmla="*/ 244698 h 643943"/>
              <a:gd name="connsiteX25" fmla="*/ 115909 w 663759"/>
              <a:gd name="connsiteY25" fmla="*/ 251138 h 643943"/>
              <a:gd name="connsiteX26" fmla="*/ 96591 w 663759"/>
              <a:gd name="connsiteY26" fmla="*/ 264017 h 643943"/>
              <a:gd name="connsiteX27" fmla="*/ 70833 w 663759"/>
              <a:gd name="connsiteY27" fmla="*/ 276896 h 643943"/>
              <a:gd name="connsiteX28" fmla="*/ 45076 w 663759"/>
              <a:gd name="connsiteY28" fmla="*/ 321972 h 643943"/>
              <a:gd name="connsiteX29" fmla="*/ 32197 w 663759"/>
              <a:gd name="connsiteY29" fmla="*/ 373487 h 643943"/>
              <a:gd name="connsiteX30" fmla="*/ 12878 w 663759"/>
              <a:gd name="connsiteY30" fmla="*/ 412124 h 643943"/>
              <a:gd name="connsiteX31" fmla="*/ 6439 w 663759"/>
              <a:gd name="connsiteY31" fmla="*/ 482958 h 643943"/>
              <a:gd name="connsiteX32" fmla="*/ 0 w 663759"/>
              <a:gd name="connsiteY32" fmla="*/ 502276 h 643943"/>
              <a:gd name="connsiteX33" fmla="*/ 25757 w 663759"/>
              <a:gd name="connsiteY33" fmla="*/ 553791 h 643943"/>
              <a:gd name="connsiteX34" fmla="*/ 109470 w 663759"/>
              <a:gd name="connsiteY34" fmla="*/ 566670 h 643943"/>
              <a:gd name="connsiteX35" fmla="*/ 128788 w 663759"/>
              <a:gd name="connsiteY35" fmla="*/ 573110 h 643943"/>
              <a:gd name="connsiteX36" fmla="*/ 141667 w 663759"/>
              <a:gd name="connsiteY36" fmla="*/ 592428 h 643943"/>
              <a:gd name="connsiteX37" fmla="*/ 199622 w 663759"/>
              <a:gd name="connsiteY37" fmla="*/ 643943 h 643943"/>
              <a:gd name="connsiteX38" fmla="*/ 296214 w 663759"/>
              <a:gd name="connsiteY38" fmla="*/ 643943 h 64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63759" h="643943">
                <a:moveTo>
                  <a:pt x="251138" y="598867"/>
                </a:moveTo>
                <a:cubicBezTo>
                  <a:pt x="253284" y="585988"/>
                  <a:pt x="258507" y="573254"/>
                  <a:pt x="257577" y="560231"/>
                </a:cubicBezTo>
                <a:cubicBezTo>
                  <a:pt x="256316" y="542575"/>
                  <a:pt x="250295" y="525507"/>
                  <a:pt x="244698" y="508715"/>
                </a:cubicBezTo>
                <a:cubicBezTo>
                  <a:pt x="242552" y="502276"/>
                  <a:pt x="241295" y="495468"/>
                  <a:pt x="238259" y="489397"/>
                </a:cubicBezTo>
                <a:cubicBezTo>
                  <a:pt x="234798" y="482475"/>
                  <a:pt x="228841" y="477001"/>
                  <a:pt x="225380" y="470079"/>
                </a:cubicBezTo>
                <a:cubicBezTo>
                  <a:pt x="218019" y="455357"/>
                  <a:pt x="216176" y="433263"/>
                  <a:pt x="212501" y="418563"/>
                </a:cubicBezTo>
                <a:cubicBezTo>
                  <a:pt x="210855" y="411978"/>
                  <a:pt x="208208" y="405684"/>
                  <a:pt x="206062" y="399245"/>
                </a:cubicBezTo>
                <a:cubicBezTo>
                  <a:pt x="208208" y="375634"/>
                  <a:pt x="203382" y="350296"/>
                  <a:pt x="212501" y="328411"/>
                </a:cubicBezTo>
                <a:cubicBezTo>
                  <a:pt x="215905" y="320242"/>
                  <a:pt x="229512" y="323318"/>
                  <a:pt x="238259" y="321972"/>
                </a:cubicBezTo>
                <a:cubicBezTo>
                  <a:pt x="257470" y="319016"/>
                  <a:pt x="276896" y="317679"/>
                  <a:pt x="296214" y="315532"/>
                </a:cubicBezTo>
                <a:cubicBezTo>
                  <a:pt x="366664" y="292050"/>
                  <a:pt x="261836" y="331383"/>
                  <a:pt x="328411" y="289774"/>
                </a:cubicBezTo>
                <a:cubicBezTo>
                  <a:pt x="339923" y="282579"/>
                  <a:pt x="353877" y="280189"/>
                  <a:pt x="367047" y="276896"/>
                </a:cubicBezTo>
                <a:cubicBezTo>
                  <a:pt x="451149" y="255869"/>
                  <a:pt x="383960" y="270772"/>
                  <a:pt x="573109" y="264017"/>
                </a:cubicBezTo>
                <a:cubicBezTo>
                  <a:pt x="585988" y="259724"/>
                  <a:pt x="607453" y="264017"/>
                  <a:pt x="611746" y="251138"/>
                </a:cubicBezTo>
                <a:cubicBezTo>
                  <a:pt x="620632" y="224477"/>
                  <a:pt x="612537" y="235584"/>
                  <a:pt x="637504" y="218941"/>
                </a:cubicBezTo>
                <a:cubicBezTo>
                  <a:pt x="657476" y="12562"/>
                  <a:pt x="677961" y="82740"/>
                  <a:pt x="650383" y="0"/>
                </a:cubicBezTo>
                <a:cubicBezTo>
                  <a:pt x="607453" y="2146"/>
                  <a:pt x="564468" y="3377"/>
                  <a:pt x="521594" y="6439"/>
                </a:cubicBezTo>
                <a:cubicBezTo>
                  <a:pt x="475261" y="9749"/>
                  <a:pt x="481821" y="8965"/>
                  <a:pt x="450760" y="19318"/>
                </a:cubicBezTo>
                <a:cubicBezTo>
                  <a:pt x="446467" y="25757"/>
                  <a:pt x="442835" y="32691"/>
                  <a:pt x="437881" y="38636"/>
                </a:cubicBezTo>
                <a:cubicBezTo>
                  <a:pt x="432051" y="45632"/>
                  <a:pt x="422986" y="49994"/>
                  <a:pt x="418563" y="57955"/>
                </a:cubicBezTo>
                <a:cubicBezTo>
                  <a:pt x="404139" y="83919"/>
                  <a:pt x="413160" y="120253"/>
                  <a:pt x="367047" y="122349"/>
                </a:cubicBezTo>
                <a:lnTo>
                  <a:pt x="225380" y="128789"/>
                </a:lnTo>
                <a:cubicBezTo>
                  <a:pt x="218941" y="133082"/>
                  <a:pt x="211846" y="136526"/>
                  <a:pt x="206062" y="141667"/>
                </a:cubicBezTo>
                <a:cubicBezTo>
                  <a:pt x="169974" y="173745"/>
                  <a:pt x="174120" y="170262"/>
                  <a:pt x="154546" y="199622"/>
                </a:cubicBezTo>
                <a:cubicBezTo>
                  <a:pt x="150698" y="211169"/>
                  <a:pt x="143187" y="236739"/>
                  <a:pt x="135228" y="244698"/>
                </a:cubicBezTo>
                <a:cubicBezTo>
                  <a:pt x="130428" y="249498"/>
                  <a:pt x="121980" y="248102"/>
                  <a:pt x="115909" y="251138"/>
                </a:cubicBezTo>
                <a:cubicBezTo>
                  <a:pt x="108987" y="254599"/>
                  <a:pt x="103310" y="260177"/>
                  <a:pt x="96591" y="264017"/>
                </a:cubicBezTo>
                <a:cubicBezTo>
                  <a:pt x="88256" y="268780"/>
                  <a:pt x="79419" y="272603"/>
                  <a:pt x="70833" y="276896"/>
                </a:cubicBezTo>
                <a:cubicBezTo>
                  <a:pt x="57215" y="331369"/>
                  <a:pt x="75766" y="275937"/>
                  <a:pt x="45076" y="321972"/>
                </a:cubicBezTo>
                <a:cubicBezTo>
                  <a:pt x="39186" y="330807"/>
                  <a:pt x="33499" y="368280"/>
                  <a:pt x="32197" y="373487"/>
                </a:cubicBezTo>
                <a:cubicBezTo>
                  <a:pt x="26865" y="394813"/>
                  <a:pt x="25467" y="393239"/>
                  <a:pt x="12878" y="412124"/>
                </a:cubicBezTo>
                <a:cubicBezTo>
                  <a:pt x="10732" y="435735"/>
                  <a:pt x="9792" y="459488"/>
                  <a:pt x="6439" y="482958"/>
                </a:cubicBezTo>
                <a:cubicBezTo>
                  <a:pt x="5479" y="489677"/>
                  <a:pt x="0" y="495488"/>
                  <a:pt x="0" y="502276"/>
                </a:cubicBezTo>
                <a:cubicBezTo>
                  <a:pt x="0" y="525402"/>
                  <a:pt x="146" y="547388"/>
                  <a:pt x="25757" y="553791"/>
                </a:cubicBezTo>
                <a:cubicBezTo>
                  <a:pt x="53147" y="560638"/>
                  <a:pt x="81566" y="562377"/>
                  <a:pt x="109470" y="566670"/>
                </a:cubicBezTo>
                <a:cubicBezTo>
                  <a:pt x="115909" y="568817"/>
                  <a:pt x="123488" y="568870"/>
                  <a:pt x="128788" y="573110"/>
                </a:cubicBezTo>
                <a:cubicBezTo>
                  <a:pt x="134831" y="577945"/>
                  <a:pt x="137169" y="586130"/>
                  <a:pt x="141667" y="592428"/>
                </a:cubicBezTo>
                <a:cubicBezTo>
                  <a:pt x="153205" y="608582"/>
                  <a:pt x="176669" y="643943"/>
                  <a:pt x="199622" y="643943"/>
                </a:cubicBezTo>
                <a:lnTo>
                  <a:pt x="296214" y="643943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erbest Form: Şekil 9">
            <a:extLst>
              <a:ext uri="{FF2B5EF4-FFF2-40B4-BE49-F238E27FC236}">
                <a16:creationId xmlns:a16="http://schemas.microsoft.com/office/drawing/2014/main" id="{AB9C7865-19C0-47D2-87E6-7C2DBC488275}"/>
              </a:ext>
            </a:extLst>
          </p:cNvPr>
          <p:cNvSpPr/>
          <p:nvPr/>
        </p:nvSpPr>
        <p:spPr>
          <a:xfrm>
            <a:off x="5145094" y="2009104"/>
            <a:ext cx="1282233" cy="631065"/>
          </a:xfrm>
          <a:custGeom>
            <a:avLst/>
            <a:gdLst>
              <a:gd name="connsiteX0" fmla="*/ 425003 w 1282233"/>
              <a:gd name="connsiteY0" fmla="*/ 495837 h 631065"/>
              <a:gd name="connsiteX1" fmla="*/ 405684 w 1282233"/>
              <a:gd name="connsiteY1" fmla="*/ 457200 h 631065"/>
              <a:gd name="connsiteX2" fmla="*/ 379927 w 1282233"/>
              <a:gd name="connsiteY2" fmla="*/ 450761 h 631065"/>
              <a:gd name="connsiteX3" fmla="*/ 360608 w 1282233"/>
              <a:gd name="connsiteY3" fmla="*/ 444321 h 631065"/>
              <a:gd name="connsiteX4" fmla="*/ 347730 w 1282233"/>
              <a:gd name="connsiteY4" fmla="*/ 425003 h 631065"/>
              <a:gd name="connsiteX5" fmla="*/ 309093 w 1282233"/>
              <a:gd name="connsiteY5" fmla="*/ 399245 h 631065"/>
              <a:gd name="connsiteX6" fmla="*/ 289775 w 1282233"/>
              <a:gd name="connsiteY6" fmla="*/ 373488 h 631065"/>
              <a:gd name="connsiteX7" fmla="*/ 231820 w 1282233"/>
              <a:gd name="connsiteY7" fmla="*/ 347730 h 631065"/>
              <a:gd name="connsiteX8" fmla="*/ 160986 w 1282233"/>
              <a:gd name="connsiteY8" fmla="*/ 334851 h 631065"/>
              <a:gd name="connsiteX9" fmla="*/ 109470 w 1282233"/>
              <a:gd name="connsiteY9" fmla="*/ 315533 h 631065"/>
              <a:gd name="connsiteX10" fmla="*/ 90152 w 1282233"/>
              <a:gd name="connsiteY10" fmla="*/ 302654 h 631065"/>
              <a:gd name="connsiteX11" fmla="*/ 51515 w 1282233"/>
              <a:gd name="connsiteY11" fmla="*/ 289775 h 631065"/>
              <a:gd name="connsiteX12" fmla="*/ 38637 w 1282233"/>
              <a:gd name="connsiteY12" fmla="*/ 270457 h 631065"/>
              <a:gd name="connsiteX13" fmla="*/ 0 w 1282233"/>
              <a:gd name="connsiteY13" fmla="*/ 231820 h 631065"/>
              <a:gd name="connsiteX14" fmla="*/ 12879 w 1282233"/>
              <a:gd name="connsiteY14" fmla="*/ 77273 h 631065"/>
              <a:gd name="connsiteX15" fmla="*/ 32197 w 1282233"/>
              <a:gd name="connsiteY15" fmla="*/ 70834 h 631065"/>
              <a:gd name="connsiteX16" fmla="*/ 45076 w 1282233"/>
              <a:gd name="connsiteY16" fmla="*/ 51516 h 631065"/>
              <a:gd name="connsiteX17" fmla="*/ 115910 w 1282233"/>
              <a:gd name="connsiteY17" fmla="*/ 32197 h 631065"/>
              <a:gd name="connsiteX18" fmla="*/ 160986 w 1282233"/>
              <a:gd name="connsiteY18" fmla="*/ 6440 h 631065"/>
              <a:gd name="connsiteX19" fmla="*/ 218941 w 1282233"/>
              <a:gd name="connsiteY19" fmla="*/ 0 h 631065"/>
              <a:gd name="connsiteX20" fmla="*/ 598868 w 1282233"/>
              <a:gd name="connsiteY20" fmla="*/ 12879 h 631065"/>
              <a:gd name="connsiteX21" fmla="*/ 618186 w 1282233"/>
              <a:gd name="connsiteY21" fmla="*/ 25758 h 631065"/>
              <a:gd name="connsiteX22" fmla="*/ 663262 w 1282233"/>
              <a:gd name="connsiteY22" fmla="*/ 51516 h 631065"/>
              <a:gd name="connsiteX23" fmla="*/ 708338 w 1282233"/>
              <a:gd name="connsiteY23" fmla="*/ 83713 h 631065"/>
              <a:gd name="connsiteX24" fmla="*/ 869324 w 1282233"/>
              <a:gd name="connsiteY24" fmla="*/ 90152 h 631065"/>
              <a:gd name="connsiteX25" fmla="*/ 920839 w 1282233"/>
              <a:gd name="connsiteY25" fmla="*/ 148107 h 631065"/>
              <a:gd name="connsiteX26" fmla="*/ 933718 w 1282233"/>
              <a:gd name="connsiteY26" fmla="*/ 173865 h 631065"/>
              <a:gd name="connsiteX27" fmla="*/ 946597 w 1282233"/>
              <a:gd name="connsiteY27" fmla="*/ 212502 h 631065"/>
              <a:gd name="connsiteX28" fmla="*/ 991673 w 1282233"/>
              <a:gd name="connsiteY28" fmla="*/ 270457 h 631065"/>
              <a:gd name="connsiteX29" fmla="*/ 1030310 w 1282233"/>
              <a:gd name="connsiteY29" fmla="*/ 289775 h 631065"/>
              <a:gd name="connsiteX30" fmla="*/ 1133341 w 1282233"/>
              <a:gd name="connsiteY30" fmla="*/ 296214 h 631065"/>
              <a:gd name="connsiteX31" fmla="*/ 1152659 w 1282233"/>
              <a:gd name="connsiteY31" fmla="*/ 309093 h 631065"/>
              <a:gd name="connsiteX32" fmla="*/ 1171977 w 1282233"/>
              <a:gd name="connsiteY32" fmla="*/ 315533 h 631065"/>
              <a:gd name="connsiteX33" fmla="*/ 1184856 w 1282233"/>
              <a:gd name="connsiteY33" fmla="*/ 334851 h 631065"/>
              <a:gd name="connsiteX34" fmla="*/ 1197735 w 1282233"/>
              <a:gd name="connsiteY34" fmla="*/ 373488 h 631065"/>
              <a:gd name="connsiteX35" fmla="*/ 1210614 w 1282233"/>
              <a:gd name="connsiteY35" fmla="*/ 418564 h 631065"/>
              <a:gd name="connsiteX36" fmla="*/ 1223493 w 1282233"/>
              <a:gd name="connsiteY36" fmla="*/ 463640 h 631065"/>
              <a:gd name="connsiteX37" fmla="*/ 1249251 w 1282233"/>
              <a:gd name="connsiteY37" fmla="*/ 502276 h 631065"/>
              <a:gd name="connsiteX38" fmla="*/ 1255690 w 1282233"/>
              <a:gd name="connsiteY38" fmla="*/ 521595 h 631065"/>
              <a:gd name="connsiteX39" fmla="*/ 1275008 w 1282233"/>
              <a:gd name="connsiteY39" fmla="*/ 566671 h 631065"/>
              <a:gd name="connsiteX40" fmla="*/ 1255690 w 1282233"/>
              <a:gd name="connsiteY40" fmla="*/ 579550 h 631065"/>
              <a:gd name="connsiteX41" fmla="*/ 1242811 w 1282233"/>
              <a:gd name="connsiteY41" fmla="*/ 598868 h 631065"/>
              <a:gd name="connsiteX42" fmla="*/ 1217053 w 1282233"/>
              <a:gd name="connsiteY42" fmla="*/ 605307 h 631065"/>
              <a:gd name="connsiteX43" fmla="*/ 1178417 w 1282233"/>
              <a:gd name="connsiteY43" fmla="*/ 618186 h 631065"/>
              <a:gd name="connsiteX44" fmla="*/ 1159099 w 1282233"/>
              <a:gd name="connsiteY44" fmla="*/ 624626 h 631065"/>
              <a:gd name="connsiteX45" fmla="*/ 1139780 w 1282233"/>
              <a:gd name="connsiteY45" fmla="*/ 631065 h 631065"/>
              <a:gd name="connsiteX46" fmla="*/ 1030310 w 1282233"/>
              <a:gd name="connsiteY46" fmla="*/ 624626 h 631065"/>
              <a:gd name="connsiteX47" fmla="*/ 972355 w 1282233"/>
              <a:gd name="connsiteY47" fmla="*/ 611747 h 631065"/>
              <a:gd name="connsiteX48" fmla="*/ 953037 w 1282233"/>
              <a:gd name="connsiteY48" fmla="*/ 605307 h 631065"/>
              <a:gd name="connsiteX49" fmla="*/ 869324 w 1282233"/>
              <a:gd name="connsiteY49" fmla="*/ 592428 h 631065"/>
              <a:gd name="connsiteX50" fmla="*/ 843566 w 1282233"/>
              <a:gd name="connsiteY50" fmla="*/ 579550 h 631065"/>
              <a:gd name="connsiteX51" fmla="*/ 811369 w 1282233"/>
              <a:gd name="connsiteY51" fmla="*/ 521595 h 631065"/>
              <a:gd name="connsiteX52" fmla="*/ 792051 w 1282233"/>
              <a:gd name="connsiteY52" fmla="*/ 508716 h 631065"/>
              <a:gd name="connsiteX53" fmla="*/ 785611 w 1282233"/>
              <a:gd name="connsiteY53" fmla="*/ 489397 h 631065"/>
              <a:gd name="connsiteX54" fmla="*/ 740535 w 1282233"/>
              <a:gd name="connsiteY54" fmla="*/ 457200 h 631065"/>
              <a:gd name="connsiteX55" fmla="*/ 611746 w 1282233"/>
              <a:gd name="connsiteY55" fmla="*/ 431442 h 631065"/>
              <a:gd name="connsiteX56" fmla="*/ 470079 w 1282233"/>
              <a:gd name="connsiteY56" fmla="*/ 437882 h 631065"/>
              <a:gd name="connsiteX57" fmla="*/ 425003 w 1282233"/>
              <a:gd name="connsiteY57" fmla="*/ 457200 h 631065"/>
              <a:gd name="connsiteX58" fmla="*/ 367048 w 1282233"/>
              <a:gd name="connsiteY58" fmla="*/ 463640 h 63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82233" h="631065">
                <a:moveTo>
                  <a:pt x="425003" y="495837"/>
                </a:moveTo>
                <a:cubicBezTo>
                  <a:pt x="418563" y="482958"/>
                  <a:pt x="415866" y="467382"/>
                  <a:pt x="405684" y="457200"/>
                </a:cubicBezTo>
                <a:cubicBezTo>
                  <a:pt x="399426" y="450942"/>
                  <a:pt x="388436" y="453192"/>
                  <a:pt x="379927" y="450761"/>
                </a:cubicBezTo>
                <a:cubicBezTo>
                  <a:pt x="373400" y="448896"/>
                  <a:pt x="367048" y="446468"/>
                  <a:pt x="360608" y="444321"/>
                </a:cubicBezTo>
                <a:cubicBezTo>
                  <a:pt x="356315" y="437882"/>
                  <a:pt x="353554" y="430099"/>
                  <a:pt x="347730" y="425003"/>
                </a:cubicBezTo>
                <a:cubicBezTo>
                  <a:pt x="336081" y="414810"/>
                  <a:pt x="318380" y="411628"/>
                  <a:pt x="309093" y="399245"/>
                </a:cubicBezTo>
                <a:cubicBezTo>
                  <a:pt x="302654" y="390659"/>
                  <a:pt x="297364" y="381077"/>
                  <a:pt x="289775" y="373488"/>
                </a:cubicBezTo>
                <a:cubicBezTo>
                  <a:pt x="274468" y="358182"/>
                  <a:pt x="250948" y="354106"/>
                  <a:pt x="231820" y="347730"/>
                </a:cubicBezTo>
                <a:cubicBezTo>
                  <a:pt x="196083" y="335817"/>
                  <a:pt x="219239" y="342132"/>
                  <a:pt x="160986" y="334851"/>
                </a:cubicBezTo>
                <a:cubicBezTo>
                  <a:pt x="115682" y="304648"/>
                  <a:pt x="173128" y="339404"/>
                  <a:pt x="109470" y="315533"/>
                </a:cubicBezTo>
                <a:cubicBezTo>
                  <a:pt x="102224" y="312816"/>
                  <a:pt x="97224" y="305797"/>
                  <a:pt x="90152" y="302654"/>
                </a:cubicBezTo>
                <a:cubicBezTo>
                  <a:pt x="77746" y="297140"/>
                  <a:pt x="51515" y="289775"/>
                  <a:pt x="51515" y="289775"/>
                </a:cubicBezTo>
                <a:cubicBezTo>
                  <a:pt x="47222" y="283336"/>
                  <a:pt x="43778" y="276241"/>
                  <a:pt x="38637" y="270457"/>
                </a:cubicBezTo>
                <a:cubicBezTo>
                  <a:pt x="26537" y="256844"/>
                  <a:pt x="0" y="231820"/>
                  <a:pt x="0" y="231820"/>
                </a:cubicBezTo>
                <a:cubicBezTo>
                  <a:pt x="4293" y="180304"/>
                  <a:pt x="2741" y="127963"/>
                  <a:pt x="12879" y="77273"/>
                </a:cubicBezTo>
                <a:cubicBezTo>
                  <a:pt x="14210" y="70617"/>
                  <a:pt x="26897" y="75074"/>
                  <a:pt x="32197" y="70834"/>
                </a:cubicBezTo>
                <a:cubicBezTo>
                  <a:pt x="38240" y="65999"/>
                  <a:pt x="38513" y="55618"/>
                  <a:pt x="45076" y="51516"/>
                </a:cubicBezTo>
                <a:cubicBezTo>
                  <a:pt x="60454" y="41905"/>
                  <a:pt x="97524" y="35875"/>
                  <a:pt x="115910" y="32197"/>
                </a:cubicBezTo>
                <a:cubicBezTo>
                  <a:pt x="126941" y="24843"/>
                  <a:pt x="148492" y="9323"/>
                  <a:pt x="160986" y="6440"/>
                </a:cubicBezTo>
                <a:cubicBezTo>
                  <a:pt x="179925" y="2069"/>
                  <a:pt x="199623" y="2147"/>
                  <a:pt x="218941" y="0"/>
                </a:cubicBezTo>
                <a:cubicBezTo>
                  <a:pt x="345583" y="4293"/>
                  <a:pt x="472416" y="4721"/>
                  <a:pt x="598868" y="12879"/>
                </a:cubicBezTo>
                <a:cubicBezTo>
                  <a:pt x="606591" y="13377"/>
                  <a:pt x="611467" y="21918"/>
                  <a:pt x="618186" y="25758"/>
                </a:cubicBezTo>
                <a:cubicBezTo>
                  <a:pt x="638228" y="37211"/>
                  <a:pt x="646146" y="37252"/>
                  <a:pt x="663262" y="51516"/>
                </a:cubicBezTo>
                <a:cubicBezTo>
                  <a:pt x="677855" y="63677"/>
                  <a:pt x="686571" y="81461"/>
                  <a:pt x="708338" y="83713"/>
                </a:cubicBezTo>
                <a:cubicBezTo>
                  <a:pt x="761758" y="89239"/>
                  <a:pt x="815662" y="88006"/>
                  <a:pt x="869324" y="90152"/>
                </a:cubicBezTo>
                <a:cubicBezTo>
                  <a:pt x="895408" y="116236"/>
                  <a:pt x="905517" y="121293"/>
                  <a:pt x="920839" y="148107"/>
                </a:cubicBezTo>
                <a:cubicBezTo>
                  <a:pt x="925602" y="156442"/>
                  <a:pt x="930153" y="164952"/>
                  <a:pt x="933718" y="173865"/>
                </a:cubicBezTo>
                <a:cubicBezTo>
                  <a:pt x="938760" y="186470"/>
                  <a:pt x="939066" y="201206"/>
                  <a:pt x="946597" y="212502"/>
                </a:cubicBezTo>
                <a:cubicBezTo>
                  <a:pt x="964542" y="239419"/>
                  <a:pt x="968979" y="251546"/>
                  <a:pt x="991673" y="270457"/>
                </a:cubicBezTo>
                <a:cubicBezTo>
                  <a:pt x="1001399" y="278562"/>
                  <a:pt x="1017017" y="288376"/>
                  <a:pt x="1030310" y="289775"/>
                </a:cubicBezTo>
                <a:cubicBezTo>
                  <a:pt x="1064532" y="293377"/>
                  <a:pt x="1098997" y="294068"/>
                  <a:pt x="1133341" y="296214"/>
                </a:cubicBezTo>
                <a:cubicBezTo>
                  <a:pt x="1139780" y="300507"/>
                  <a:pt x="1145737" y="305632"/>
                  <a:pt x="1152659" y="309093"/>
                </a:cubicBezTo>
                <a:cubicBezTo>
                  <a:pt x="1158730" y="312129"/>
                  <a:pt x="1166677" y="311293"/>
                  <a:pt x="1171977" y="315533"/>
                </a:cubicBezTo>
                <a:cubicBezTo>
                  <a:pt x="1178020" y="320368"/>
                  <a:pt x="1181713" y="327779"/>
                  <a:pt x="1184856" y="334851"/>
                </a:cubicBezTo>
                <a:cubicBezTo>
                  <a:pt x="1190370" y="347257"/>
                  <a:pt x="1193442" y="360609"/>
                  <a:pt x="1197735" y="373488"/>
                </a:cubicBezTo>
                <a:cubicBezTo>
                  <a:pt x="1210079" y="410518"/>
                  <a:pt x="1198481" y="374074"/>
                  <a:pt x="1210614" y="418564"/>
                </a:cubicBezTo>
                <a:cubicBezTo>
                  <a:pt x="1214726" y="433640"/>
                  <a:pt x="1216944" y="449452"/>
                  <a:pt x="1223493" y="463640"/>
                </a:cubicBezTo>
                <a:cubicBezTo>
                  <a:pt x="1229979" y="477694"/>
                  <a:pt x="1249251" y="502276"/>
                  <a:pt x="1249251" y="502276"/>
                </a:cubicBezTo>
                <a:cubicBezTo>
                  <a:pt x="1251397" y="508716"/>
                  <a:pt x="1251745" y="516071"/>
                  <a:pt x="1255690" y="521595"/>
                </a:cubicBezTo>
                <a:cubicBezTo>
                  <a:pt x="1269493" y="540919"/>
                  <a:pt x="1294655" y="542112"/>
                  <a:pt x="1275008" y="566671"/>
                </a:cubicBezTo>
                <a:cubicBezTo>
                  <a:pt x="1270173" y="572714"/>
                  <a:pt x="1262129" y="575257"/>
                  <a:pt x="1255690" y="579550"/>
                </a:cubicBezTo>
                <a:cubicBezTo>
                  <a:pt x="1251397" y="585989"/>
                  <a:pt x="1249250" y="594575"/>
                  <a:pt x="1242811" y="598868"/>
                </a:cubicBezTo>
                <a:cubicBezTo>
                  <a:pt x="1235447" y="603777"/>
                  <a:pt x="1225530" y="602764"/>
                  <a:pt x="1217053" y="605307"/>
                </a:cubicBezTo>
                <a:cubicBezTo>
                  <a:pt x="1204050" y="609208"/>
                  <a:pt x="1191296" y="613893"/>
                  <a:pt x="1178417" y="618186"/>
                </a:cubicBezTo>
                <a:lnTo>
                  <a:pt x="1159099" y="624626"/>
                </a:lnTo>
                <a:lnTo>
                  <a:pt x="1139780" y="631065"/>
                </a:lnTo>
                <a:cubicBezTo>
                  <a:pt x="1103290" y="628919"/>
                  <a:pt x="1066713" y="627935"/>
                  <a:pt x="1030310" y="624626"/>
                </a:cubicBezTo>
                <a:cubicBezTo>
                  <a:pt x="1020581" y="623742"/>
                  <a:pt x="983546" y="614944"/>
                  <a:pt x="972355" y="611747"/>
                </a:cubicBezTo>
                <a:cubicBezTo>
                  <a:pt x="965828" y="609882"/>
                  <a:pt x="959708" y="606558"/>
                  <a:pt x="953037" y="605307"/>
                </a:cubicBezTo>
                <a:cubicBezTo>
                  <a:pt x="925288" y="600104"/>
                  <a:pt x="897228" y="596721"/>
                  <a:pt x="869324" y="592428"/>
                </a:cubicBezTo>
                <a:cubicBezTo>
                  <a:pt x="860738" y="588135"/>
                  <a:pt x="850854" y="585797"/>
                  <a:pt x="843566" y="579550"/>
                </a:cubicBezTo>
                <a:cubicBezTo>
                  <a:pt x="808616" y="549593"/>
                  <a:pt x="837600" y="558319"/>
                  <a:pt x="811369" y="521595"/>
                </a:cubicBezTo>
                <a:cubicBezTo>
                  <a:pt x="806871" y="515297"/>
                  <a:pt x="798490" y="513009"/>
                  <a:pt x="792051" y="508716"/>
                </a:cubicBezTo>
                <a:cubicBezTo>
                  <a:pt x="789904" y="502276"/>
                  <a:pt x="789376" y="495045"/>
                  <a:pt x="785611" y="489397"/>
                </a:cubicBezTo>
                <a:cubicBezTo>
                  <a:pt x="775288" y="473912"/>
                  <a:pt x="757801" y="462955"/>
                  <a:pt x="740535" y="457200"/>
                </a:cubicBezTo>
                <a:cubicBezTo>
                  <a:pt x="702109" y="444391"/>
                  <a:pt x="649793" y="437783"/>
                  <a:pt x="611746" y="431442"/>
                </a:cubicBezTo>
                <a:cubicBezTo>
                  <a:pt x="564524" y="433589"/>
                  <a:pt x="517200" y="434112"/>
                  <a:pt x="470079" y="437882"/>
                </a:cubicBezTo>
                <a:cubicBezTo>
                  <a:pt x="452476" y="439290"/>
                  <a:pt x="441528" y="452693"/>
                  <a:pt x="425003" y="457200"/>
                </a:cubicBezTo>
                <a:cubicBezTo>
                  <a:pt x="399164" y="464247"/>
                  <a:pt x="388462" y="463640"/>
                  <a:pt x="367048" y="46364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erbest Form: Şekil 10">
            <a:extLst>
              <a:ext uri="{FF2B5EF4-FFF2-40B4-BE49-F238E27FC236}">
                <a16:creationId xmlns:a16="http://schemas.microsoft.com/office/drawing/2014/main" id="{E66B9096-92B1-4CAE-8291-51613EFDBDFD}"/>
              </a:ext>
            </a:extLst>
          </p:cNvPr>
          <p:cNvSpPr/>
          <p:nvPr/>
        </p:nvSpPr>
        <p:spPr>
          <a:xfrm>
            <a:off x="3026519" y="2195848"/>
            <a:ext cx="457200" cy="677889"/>
          </a:xfrm>
          <a:custGeom>
            <a:avLst/>
            <a:gdLst>
              <a:gd name="connsiteX0" fmla="*/ 276896 w 457200"/>
              <a:gd name="connsiteY0" fmla="*/ 135228 h 677889"/>
              <a:gd name="connsiteX1" fmla="*/ 212502 w 457200"/>
              <a:gd name="connsiteY1" fmla="*/ 148107 h 677889"/>
              <a:gd name="connsiteX2" fmla="*/ 193183 w 457200"/>
              <a:gd name="connsiteY2" fmla="*/ 167425 h 677889"/>
              <a:gd name="connsiteX3" fmla="*/ 167426 w 457200"/>
              <a:gd name="connsiteY3" fmla="*/ 206062 h 677889"/>
              <a:gd name="connsiteX4" fmla="*/ 148107 w 457200"/>
              <a:gd name="connsiteY4" fmla="*/ 218941 h 677889"/>
              <a:gd name="connsiteX5" fmla="*/ 115910 w 457200"/>
              <a:gd name="connsiteY5" fmla="*/ 270456 h 677889"/>
              <a:gd name="connsiteX6" fmla="*/ 90152 w 457200"/>
              <a:gd name="connsiteY6" fmla="*/ 341290 h 677889"/>
              <a:gd name="connsiteX7" fmla="*/ 83713 w 457200"/>
              <a:gd name="connsiteY7" fmla="*/ 360608 h 677889"/>
              <a:gd name="connsiteX8" fmla="*/ 77274 w 457200"/>
              <a:gd name="connsiteY8" fmla="*/ 412124 h 677889"/>
              <a:gd name="connsiteX9" fmla="*/ 64395 w 457200"/>
              <a:gd name="connsiteY9" fmla="*/ 450760 h 677889"/>
              <a:gd name="connsiteX10" fmla="*/ 45076 w 457200"/>
              <a:gd name="connsiteY10" fmla="*/ 457200 h 677889"/>
              <a:gd name="connsiteX11" fmla="*/ 19319 w 457200"/>
              <a:gd name="connsiteY11" fmla="*/ 534473 h 677889"/>
              <a:gd name="connsiteX12" fmla="*/ 12879 w 457200"/>
              <a:gd name="connsiteY12" fmla="*/ 553791 h 677889"/>
              <a:gd name="connsiteX13" fmla="*/ 0 w 457200"/>
              <a:gd name="connsiteY13" fmla="*/ 573110 h 677889"/>
              <a:gd name="connsiteX14" fmla="*/ 25758 w 457200"/>
              <a:gd name="connsiteY14" fmla="*/ 611746 h 677889"/>
              <a:gd name="connsiteX15" fmla="*/ 38637 w 457200"/>
              <a:gd name="connsiteY15" fmla="*/ 631065 h 677889"/>
              <a:gd name="connsiteX16" fmla="*/ 32197 w 457200"/>
              <a:gd name="connsiteY16" fmla="*/ 676141 h 677889"/>
              <a:gd name="connsiteX17" fmla="*/ 38637 w 457200"/>
              <a:gd name="connsiteY17" fmla="*/ 650383 h 677889"/>
              <a:gd name="connsiteX18" fmla="*/ 57955 w 457200"/>
              <a:gd name="connsiteY18" fmla="*/ 637504 h 677889"/>
              <a:gd name="connsiteX19" fmla="*/ 90152 w 457200"/>
              <a:gd name="connsiteY19" fmla="*/ 573110 h 677889"/>
              <a:gd name="connsiteX20" fmla="*/ 96592 w 457200"/>
              <a:gd name="connsiteY20" fmla="*/ 553791 h 677889"/>
              <a:gd name="connsiteX21" fmla="*/ 115910 w 457200"/>
              <a:gd name="connsiteY21" fmla="*/ 528034 h 677889"/>
              <a:gd name="connsiteX22" fmla="*/ 128789 w 457200"/>
              <a:gd name="connsiteY22" fmla="*/ 508715 h 677889"/>
              <a:gd name="connsiteX23" fmla="*/ 160986 w 457200"/>
              <a:gd name="connsiteY23" fmla="*/ 463639 h 677889"/>
              <a:gd name="connsiteX24" fmla="*/ 173865 w 457200"/>
              <a:gd name="connsiteY24" fmla="*/ 412124 h 677889"/>
              <a:gd name="connsiteX25" fmla="*/ 186744 w 457200"/>
              <a:gd name="connsiteY25" fmla="*/ 386366 h 677889"/>
              <a:gd name="connsiteX26" fmla="*/ 270457 w 457200"/>
              <a:gd name="connsiteY26" fmla="*/ 392806 h 677889"/>
              <a:gd name="connsiteX27" fmla="*/ 296214 w 457200"/>
              <a:gd name="connsiteY27" fmla="*/ 373487 h 677889"/>
              <a:gd name="connsiteX28" fmla="*/ 341290 w 457200"/>
              <a:gd name="connsiteY28" fmla="*/ 341290 h 677889"/>
              <a:gd name="connsiteX29" fmla="*/ 373488 w 457200"/>
              <a:gd name="connsiteY29" fmla="*/ 289775 h 677889"/>
              <a:gd name="connsiteX30" fmla="*/ 392806 w 457200"/>
              <a:gd name="connsiteY30" fmla="*/ 251138 h 677889"/>
              <a:gd name="connsiteX31" fmla="*/ 405685 w 457200"/>
              <a:gd name="connsiteY31" fmla="*/ 225380 h 677889"/>
              <a:gd name="connsiteX32" fmla="*/ 418564 w 457200"/>
              <a:gd name="connsiteY32" fmla="*/ 186744 h 677889"/>
              <a:gd name="connsiteX33" fmla="*/ 444321 w 457200"/>
              <a:gd name="connsiteY33" fmla="*/ 148107 h 677889"/>
              <a:gd name="connsiteX34" fmla="*/ 457200 w 457200"/>
              <a:gd name="connsiteY34" fmla="*/ 109470 h 677889"/>
              <a:gd name="connsiteX35" fmla="*/ 425003 w 457200"/>
              <a:gd name="connsiteY35" fmla="*/ 12879 h 677889"/>
              <a:gd name="connsiteX36" fmla="*/ 405685 w 457200"/>
              <a:gd name="connsiteY36" fmla="*/ 0 h 677889"/>
              <a:gd name="connsiteX37" fmla="*/ 360609 w 457200"/>
              <a:gd name="connsiteY37" fmla="*/ 6439 h 677889"/>
              <a:gd name="connsiteX38" fmla="*/ 347730 w 457200"/>
              <a:gd name="connsiteY38" fmla="*/ 32197 h 677889"/>
              <a:gd name="connsiteX39" fmla="*/ 334851 w 457200"/>
              <a:gd name="connsiteY39" fmla="*/ 51515 h 677889"/>
              <a:gd name="connsiteX40" fmla="*/ 328412 w 457200"/>
              <a:gd name="connsiteY40" fmla="*/ 77273 h 677889"/>
              <a:gd name="connsiteX41" fmla="*/ 315533 w 457200"/>
              <a:gd name="connsiteY41" fmla="*/ 96591 h 677889"/>
              <a:gd name="connsiteX42" fmla="*/ 289775 w 457200"/>
              <a:gd name="connsiteY42" fmla="*/ 141667 h 677889"/>
              <a:gd name="connsiteX43" fmla="*/ 264017 w 457200"/>
              <a:gd name="connsiteY43" fmla="*/ 167425 h 677889"/>
              <a:gd name="connsiteX44" fmla="*/ 251138 w 457200"/>
              <a:gd name="connsiteY44" fmla="*/ 186744 h 677889"/>
              <a:gd name="connsiteX45" fmla="*/ 231820 w 457200"/>
              <a:gd name="connsiteY45" fmla="*/ 199622 h 67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57200" h="677889">
                <a:moveTo>
                  <a:pt x="276896" y="135228"/>
                </a:moveTo>
                <a:cubicBezTo>
                  <a:pt x="273072" y="135774"/>
                  <a:pt x="224765" y="139931"/>
                  <a:pt x="212502" y="148107"/>
                </a:cubicBezTo>
                <a:cubicBezTo>
                  <a:pt x="204925" y="153159"/>
                  <a:pt x="198774" y="160236"/>
                  <a:pt x="193183" y="167425"/>
                </a:cubicBezTo>
                <a:cubicBezTo>
                  <a:pt x="183680" y="179643"/>
                  <a:pt x="180305" y="197476"/>
                  <a:pt x="167426" y="206062"/>
                </a:cubicBezTo>
                <a:lnTo>
                  <a:pt x="148107" y="218941"/>
                </a:lnTo>
                <a:cubicBezTo>
                  <a:pt x="132781" y="264919"/>
                  <a:pt x="146523" y="250047"/>
                  <a:pt x="115910" y="270456"/>
                </a:cubicBezTo>
                <a:cubicBezTo>
                  <a:pt x="97991" y="315254"/>
                  <a:pt x="106685" y="291691"/>
                  <a:pt x="90152" y="341290"/>
                </a:cubicBezTo>
                <a:lnTo>
                  <a:pt x="83713" y="360608"/>
                </a:lnTo>
                <a:cubicBezTo>
                  <a:pt x="81567" y="377780"/>
                  <a:pt x="80900" y="395203"/>
                  <a:pt x="77274" y="412124"/>
                </a:cubicBezTo>
                <a:cubicBezTo>
                  <a:pt x="74430" y="425398"/>
                  <a:pt x="77274" y="446467"/>
                  <a:pt x="64395" y="450760"/>
                </a:cubicBezTo>
                <a:lnTo>
                  <a:pt x="45076" y="457200"/>
                </a:lnTo>
                <a:lnTo>
                  <a:pt x="19319" y="534473"/>
                </a:lnTo>
                <a:cubicBezTo>
                  <a:pt x="17172" y="540912"/>
                  <a:pt x="16644" y="548143"/>
                  <a:pt x="12879" y="553791"/>
                </a:cubicBezTo>
                <a:lnTo>
                  <a:pt x="0" y="573110"/>
                </a:lnTo>
                <a:lnTo>
                  <a:pt x="25758" y="611746"/>
                </a:lnTo>
                <a:lnTo>
                  <a:pt x="38637" y="631065"/>
                </a:lnTo>
                <a:cubicBezTo>
                  <a:pt x="36490" y="646090"/>
                  <a:pt x="32197" y="660963"/>
                  <a:pt x="32197" y="676141"/>
                </a:cubicBezTo>
                <a:cubicBezTo>
                  <a:pt x="32197" y="684991"/>
                  <a:pt x="33728" y="657747"/>
                  <a:pt x="38637" y="650383"/>
                </a:cubicBezTo>
                <a:cubicBezTo>
                  <a:pt x="42930" y="643944"/>
                  <a:pt x="51516" y="641797"/>
                  <a:pt x="57955" y="637504"/>
                </a:cubicBezTo>
                <a:cubicBezTo>
                  <a:pt x="74228" y="588686"/>
                  <a:pt x="62689" y="609727"/>
                  <a:pt x="90152" y="573110"/>
                </a:cubicBezTo>
                <a:cubicBezTo>
                  <a:pt x="92299" y="566670"/>
                  <a:pt x="93224" y="559685"/>
                  <a:pt x="96592" y="553791"/>
                </a:cubicBezTo>
                <a:cubicBezTo>
                  <a:pt x="101917" y="544473"/>
                  <a:pt x="109672" y="536767"/>
                  <a:pt x="115910" y="528034"/>
                </a:cubicBezTo>
                <a:cubicBezTo>
                  <a:pt x="120408" y="521736"/>
                  <a:pt x="124496" y="515155"/>
                  <a:pt x="128789" y="508715"/>
                </a:cubicBezTo>
                <a:cubicBezTo>
                  <a:pt x="143815" y="463640"/>
                  <a:pt x="128789" y="474372"/>
                  <a:pt x="160986" y="463639"/>
                </a:cubicBezTo>
                <a:cubicBezTo>
                  <a:pt x="164765" y="444746"/>
                  <a:pt x="166441" y="429447"/>
                  <a:pt x="173865" y="412124"/>
                </a:cubicBezTo>
                <a:cubicBezTo>
                  <a:pt x="177646" y="403301"/>
                  <a:pt x="182451" y="394952"/>
                  <a:pt x="186744" y="386366"/>
                </a:cubicBezTo>
                <a:cubicBezTo>
                  <a:pt x="214648" y="388513"/>
                  <a:pt x="242662" y="396076"/>
                  <a:pt x="270457" y="392806"/>
                </a:cubicBezTo>
                <a:cubicBezTo>
                  <a:pt x="281116" y="391552"/>
                  <a:pt x="287113" y="379175"/>
                  <a:pt x="296214" y="373487"/>
                </a:cubicBezTo>
                <a:cubicBezTo>
                  <a:pt x="341421" y="345232"/>
                  <a:pt x="304461" y="378119"/>
                  <a:pt x="341290" y="341290"/>
                </a:cubicBezTo>
                <a:cubicBezTo>
                  <a:pt x="356616" y="295311"/>
                  <a:pt x="342873" y="310183"/>
                  <a:pt x="373488" y="289775"/>
                </a:cubicBezTo>
                <a:cubicBezTo>
                  <a:pt x="398240" y="252647"/>
                  <a:pt x="376809" y="288464"/>
                  <a:pt x="392806" y="251138"/>
                </a:cubicBezTo>
                <a:cubicBezTo>
                  <a:pt x="396587" y="242315"/>
                  <a:pt x="402120" y="234293"/>
                  <a:pt x="405685" y="225380"/>
                </a:cubicBezTo>
                <a:cubicBezTo>
                  <a:pt x="410727" y="212776"/>
                  <a:pt x="411034" y="198040"/>
                  <a:pt x="418564" y="186744"/>
                </a:cubicBezTo>
                <a:cubicBezTo>
                  <a:pt x="427150" y="173865"/>
                  <a:pt x="439426" y="162791"/>
                  <a:pt x="444321" y="148107"/>
                </a:cubicBezTo>
                <a:lnTo>
                  <a:pt x="457200" y="109470"/>
                </a:lnTo>
                <a:cubicBezTo>
                  <a:pt x="450831" y="39407"/>
                  <a:pt x="466927" y="48814"/>
                  <a:pt x="425003" y="12879"/>
                </a:cubicBezTo>
                <a:cubicBezTo>
                  <a:pt x="419127" y="7842"/>
                  <a:pt x="412124" y="4293"/>
                  <a:pt x="405685" y="0"/>
                </a:cubicBezTo>
                <a:cubicBezTo>
                  <a:pt x="390660" y="2146"/>
                  <a:pt x="373877" y="-932"/>
                  <a:pt x="360609" y="6439"/>
                </a:cubicBezTo>
                <a:cubicBezTo>
                  <a:pt x="352218" y="11101"/>
                  <a:pt x="352493" y="23862"/>
                  <a:pt x="347730" y="32197"/>
                </a:cubicBezTo>
                <a:cubicBezTo>
                  <a:pt x="343890" y="38916"/>
                  <a:pt x="339144" y="45076"/>
                  <a:pt x="334851" y="51515"/>
                </a:cubicBezTo>
                <a:cubicBezTo>
                  <a:pt x="332705" y="60101"/>
                  <a:pt x="331898" y="69138"/>
                  <a:pt x="328412" y="77273"/>
                </a:cubicBezTo>
                <a:cubicBezTo>
                  <a:pt x="325363" y="84386"/>
                  <a:pt x="319373" y="89872"/>
                  <a:pt x="315533" y="96591"/>
                </a:cubicBezTo>
                <a:cubicBezTo>
                  <a:pt x="282853" y="153781"/>
                  <a:pt x="321152" y="94602"/>
                  <a:pt x="289775" y="141667"/>
                </a:cubicBezTo>
                <a:cubicBezTo>
                  <a:pt x="275726" y="183818"/>
                  <a:pt x="295239" y="142448"/>
                  <a:pt x="264017" y="167425"/>
                </a:cubicBezTo>
                <a:cubicBezTo>
                  <a:pt x="257973" y="172260"/>
                  <a:pt x="256611" y="181271"/>
                  <a:pt x="251138" y="186744"/>
                </a:cubicBezTo>
                <a:cubicBezTo>
                  <a:pt x="245666" y="192216"/>
                  <a:pt x="231820" y="199622"/>
                  <a:pt x="231820" y="199622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erbest Form: Şekil 11">
            <a:extLst>
              <a:ext uri="{FF2B5EF4-FFF2-40B4-BE49-F238E27FC236}">
                <a16:creationId xmlns:a16="http://schemas.microsoft.com/office/drawing/2014/main" id="{B890B180-E311-4BF6-808B-3EFAD4790BB1}"/>
              </a:ext>
            </a:extLst>
          </p:cNvPr>
          <p:cNvSpPr/>
          <p:nvPr/>
        </p:nvSpPr>
        <p:spPr>
          <a:xfrm>
            <a:off x="6980333" y="2717442"/>
            <a:ext cx="599345" cy="813075"/>
          </a:xfrm>
          <a:custGeom>
            <a:avLst/>
            <a:gdLst>
              <a:gd name="connsiteX0" fmla="*/ 386367 w 599345"/>
              <a:gd name="connsiteY0" fmla="*/ 708338 h 813075"/>
              <a:gd name="connsiteX1" fmla="*/ 386367 w 599345"/>
              <a:gd name="connsiteY1" fmla="*/ 553792 h 813075"/>
              <a:gd name="connsiteX2" fmla="*/ 405685 w 599345"/>
              <a:gd name="connsiteY2" fmla="*/ 528034 h 813075"/>
              <a:gd name="connsiteX3" fmla="*/ 418564 w 599345"/>
              <a:gd name="connsiteY3" fmla="*/ 508716 h 813075"/>
              <a:gd name="connsiteX4" fmla="*/ 457200 w 599345"/>
              <a:gd name="connsiteY4" fmla="*/ 476519 h 813075"/>
              <a:gd name="connsiteX5" fmla="*/ 470079 w 599345"/>
              <a:gd name="connsiteY5" fmla="*/ 457200 h 813075"/>
              <a:gd name="connsiteX6" fmla="*/ 489398 w 599345"/>
              <a:gd name="connsiteY6" fmla="*/ 444321 h 813075"/>
              <a:gd name="connsiteX7" fmla="*/ 495837 w 599345"/>
              <a:gd name="connsiteY7" fmla="*/ 418564 h 813075"/>
              <a:gd name="connsiteX8" fmla="*/ 528034 w 599345"/>
              <a:gd name="connsiteY8" fmla="*/ 373488 h 813075"/>
              <a:gd name="connsiteX9" fmla="*/ 540913 w 599345"/>
              <a:gd name="connsiteY9" fmla="*/ 354169 h 813075"/>
              <a:gd name="connsiteX10" fmla="*/ 547353 w 599345"/>
              <a:gd name="connsiteY10" fmla="*/ 334851 h 813075"/>
              <a:gd name="connsiteX11" fmla="*/ 566671 w 599345"/>
              <a:gd name="connsiteY11" fmla="*/ 315533 h 813075"/>
              <a:gd name="connsiteX12" fmla="*/ 573110 w 599345"/>
              <a:gd name="connsiteY12" fmla="*/ 296214 h 813075"/>
              <a:gd name="connsiteX13" fmla="*/ 592429 w 599345"/>
              <a:gd name="connsiteY13" fmla="*/ 276896 h 813075"/>
              <a:gd name="connsiteX14" fmla="*/ 560231 w 599345"/>
              <a:gd name="connsiteY14" fmla="*/ 173865 h 813075"/>
              <a:gd name="connsiteX15" fmla="*/ 547353 w 599345"/>
              <a:gd name="connsiteY15" fmla="*/ 154547 h 813075"/>
              <a:gd name="connsiteX16" fmla="*/ 502276 w 599345"/>
              <a:gd name="connsiteY16" fmla="*/ 135228 h 813075"/>
              <a:gd name="connsiteX17" fmla="*/ 482958 w 599345"/>
              <a:gd name="connsiteY17" fmla="*/ 122350 h 813075"/>
              <a:gd name="connsiteX18" fmla="*/ 470079 w 599345"/>
              <a:gd name="connsiteY18" fmla="*/ 103031 h 813075"/>
              <a:gd name="connsiteX19" fmla="*/ 437882 w 599345"/>
              <a:gd name="connsiteY19" fmla="*/ 96592 h 813075"/>
              <a:gd name="connsiteX20" fmla="*/ 418564 w 599345"/>
              <a:gd name="connsiteY20" fmla="*/ 90152 h 813075"/>
              <a:gd name="connsiteX21" fmla="*/ 399245 w 599345"/>
              <a:gd name="connsiteY21" fmla="*/ 77273 h 813075"/>
              <a:gd name="connsiteX22" fmla="*/ 373488 w 599345"/>
              <a:gd name="connsiteY22" fmla="*/ 70834 h 813075"/>
              <a:gd name="connsiteX23" fmla="*/ 354169 w 599345"/>
              <a:gd name="connsiteY23" fmla="*/ 64395 h 813075"/>
              <a:gd name="connsiteX24" fmla="*/ 309093 w 599345"/>
              <a:gd name="connsiteY24" fmla="*/ 51516 h 813075"/>
              <a:gd name="connsiteX25" fmla="*/ 289775 w 599345"/>
              <a:gd name="connsiteY25" fmla="*/ 45076 h 813075"/>
              <a:gd name="connsiteX26" fmla="*/ 231820 w 599345"/>
              <a:gd name="connsiteY26" fmla="*/ 38637 h 813075"/>
              <a:gd name="connsiteX27" fmla="*/ 186744 w 599345"/>
              <a:gd name="connsiteY27" fmla="*/ 19319 h 813075"/>
              <a:gd name="connsiteX28" fmla="*/ 173865 w 599345"/>
              <a:gd name="connsiteY28" fmla="*/ 0 h 813075"/>
              <a:gd name="connsiteX29" fmla="*/ 109471 w 599345"/>
              <a:gd name="connsiteY29" fmla="*/ 6440 h 813075"/>
              <a:gd name="connsiteX30" fmla="*/ 90153 w 599345"/>
              <a:gd name="connsiteY30" fmla="*/ 19319 h 813075"/>
              <a:gd name="connsiteX31" fmla="*/ 70834 w 599345"/>
              <a:gd name="connsiteY31" fmla="*/ 25758 h 813075"/>
              <a:gd name="connsiteX32" fmla="*/ 51516 w 599345"/>
              <a:gd name="connsiteY32" fmla="*/ 64395 h 813075"/>
              <a:gd name="connsiteX33" fmla="*/ 38637 w 599345"/>
              <a:gd name="connsiteY33" fmla="*/ 83713 h 813075"/>
              <a:gd name="connsiteX34" fmla="*/ 6440 w 599345"/>
              <a:gd name="connsiteY34" fmla="*/ 128789 h 813075"/>
              <a:gd name="connsiteX35" fmla="*/ 0 w 599345"/>
              <a:gd name="connsiteY35" fmla="*/ 148107 h 813075"/>
              <a:gd name="connsiteX36" fmla="*/ 6440 w 599345"/>
              <a:gd name="connsiteY36" fmla="*/ 360609 h 813075"/>
              <a:gd name="connsiteX37" fmla="*/ 19319 w 599345"/>
              <a:gd name="connsiteY37" fmla="*/ 399245 h 813075"/>
              <a:gd name="connsiteX38" fmla="*/ 38637 w 599345"/>
              <a:gd name="connsiteY38" fmla="*/ 412124 h 813075"/>
              <a:gd name="connsiteX39" fmla="*/ 57955 w 599345"/>
              <a:gd name="connsiteY39" fmla="*/ 470079 h 813075"/>
              <a:gd name="connsiteX40" fmla="*/ 64395 w 599345"/>
              <a:gd name="connsiteY40" fmla="*/ 489397 h 813075"/>
              <a:gd name="connsiteX41" fmla="*/ 103031 w 599345"/>
              <a:gd name="connsiteY41" fmla="*/ 534473 h 813075"/>
              <a:gd name="connsiteX42" fmla="*/ 141668 w 599345"/>
              <a:gd name="connsiteY42" fmla="*/ 566671 h 813075"/>
              <a:gd name="connsiteX43" fmla="*/ 160986 w 599345"/>
              <a:gd name="connsiteY43" fmla="*/ 592428 h 813075"/>
              <a:gd name="connsiteX44" fmla="*/ 173865 w 599345"/>
              <a:gd name="connsiteY44" fmla="*/ 611747 h 813075"/>
              <a:gd name="connsiteX45" fmla="*/ 193183 w 599345"/>
              <a:gd name="connsiteY45" fmla="*/ 624626 h 813075"/>
              <a:gd name="connsiteX46" fmla="*/ 199623 w 599345"/>
              <a:gd name="connsiteY46" fmla="*/ 643944 h 813075"/>
              <a:gd name="connsiteX47" fmla="*/ 231820 w 599345"/>
              <a:gd name="connsiteY47" fmla="*/ 682581 h 813075"/>
              <a:gd name="connsiteX48" fmla="*/ 244699 w 599345"/>
              <a:gd name="connsiteY48" fmla="*/ 701899 h 813075"/>
              <a:gd name="connsiteX49" fmla="*/ 257578 w 599345"/>
              <a:gd name="connsiteY49" fmla="*/ 753414 h 813075"/>
              <a:gd name="connsiteX50" fmla="*/ 270457 w 599345"/>
              <a:gd name="connsiteY50" fmla="*/ 792051 h 813075"/>
              <a:gd name="connsiteX51" fmla="*/ 283336 w 599345"/>
              <a:gd name="connsiteY51" fmla="*/ 811369 h 813075"/>
              <a:gd name="connsiteX52" fmla="*/ 309093 w 599345"/>
              <a:gd name="connsiteY52" fmla="*/ 811369 h 8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99345" h="813075">
                <a:moveTo>
                  <a:pt x="386367" y="708338"/>
                </a:moveTo>
                <a:cubicBezTo>
                  <a:pt x="374234" y="647679"/>
                  <a:pt x="370706" y="643844"/>
                  <a:pt x="386367" y="553792"/>
                </a:cubicBezTo>
                <a:cubicBezTo>
                  <a:pt x="388206" y="543218"/>
                  <a:pt x="399447" y="536767"/>
                  <a:pt x="405685" y="528034"/>
                </a:cubicBezTo>
                <a:cubicBezTo>
                  <a:pt x="410183" y="521736"/>
                  <a:pt x="413610" y="514661"/>
                  <a:pt x="418564" y="508716"/>
                </a:cubicBezTo>
                <a:cubicBezTo>
                  <a:pt x="434060" y="490120"/>
                  <a:pt x="438202" y="489183"/>
                  <a:pt x="457200" y="476519"/>
                </a:cubicBezTo>
                <a:cubicBezTo>
                  <a:pt x="461493" y="470079"/>
                  <a:pt x="464606" y="462673"/>
                  <a:pt x="470079" y="457200"/>
                </a:cubicBezTo>
                <a:cubicBezTo>
                  <a:pt x="475552" y="451727"/>
                  <a:pt x="485105" y="450761"/>
                  <a:pt x="489398" y="444321"/>
                </a:cubicBezTo>
                <a:cubicBezTo>
                  <a:pt x="494307" y="436958"/>
                  <a:pt x="492351" y="426698"/>
                  <a:pt x="495837" y="418564"/>
                </a:cubicBezTo>
                <a:cubicBezTo>
                  <a:pt x="499090" y="410974"/>
                  <a:pt x="525675" y="376790"/>
                  <a:pt x="528034" y="373488"/>
                </a:cubicBezTo>
                <a:cubicBezTo>
                  <a:pt x="532532" y="367190"/>
                  <a:pt x="537452" y="361091"/>
                  <a:pt x="540913" y="354169"/>
                </a:cubicBezTo>
                <a:cubicBezTo>
                  <a:pt x="543949" y="348098"/>
                  <a:pt x="543588" y="340499"/>
                  <a:pt x="547353" y="334851"/>
                </a:cubicBezTo>
                <a:cubicBezTo>
                  <a:pt x="552405" y="327274"/>
                  <a:pt x="560232" y="321972"/>
                  <a:pt x="566671" y="315533"/>
                </a:cubicBezTo>
                <a:cubicBezTo>
                  <a:pt x="568817" y="309093"/>
                  <a:pt x="569345" y="301862"/>
                  <a:pt x="573110" y="296214"/>
                </a:cubicBezTo>
                <a:cubicBezTo>
                  <a:pt x="578162" y="288637"/>
                  <a:pt x="591365" y="285940"/>
                  <a:pt x="592429" y="276896"/>
                </a:cubicBezTo>
                <a:cubicBezTo>
                  <a:pt x="603114" y="186074"/>
                  <a:pt x="607261" y="197380"/>
                  <a:pt x="560231" y="173865"/>
                </a:cubicBezTo>
                <a:cubicBezTo>
                  <a:pt x="555938" y="167426"/>
                  <a:pt x="552825" y="160019"/>
                  <a:pt x="547353" y="154547"/>
                </a:cubicBezTo>
                <a:cubicBezTo>
                  <a:pt x="532530" y="139724"/>
                  <a:pt x="521980" y="140154"/>
                  <a:pt x="502276" y="135228"/>
                </a:cubicBezTo>
                <a:cubicBezTo>
                  <a:pt x="495837" y="130935"/>
                  <a:pt x="488430" y="127822"/>
                  <a:pt x="482958" y="122350"/>
                </a:cubicBezTo>
                <a:cubicBezTo>
                  <a:pt x="477485" y="116877"/>
                  <a:pt x="476799" y="106871"/>
                  <a:pt x="470079" y="103031"/>
                </a:cubicBezTo>
                <a:cubicBezTo>
                  <a:pt x="460576" y="97601"/>
                  <a:pt x="448500" y="99247"/>
                  <a:pt x="437882" y="96592"/>
                </a:cubicBezTo>
                <a:cubicBezTo>
                  <a:pt x="431297" y="94946"/>
                  <a:pt x="424635" y="93188"/>
                  <a:pt x="418564" y="90152"/>
                </a:cubicBezTo>
                <a:cubicBezTo>
                  <a:pt x="411642" y="86691"/>
                  <a:pt x="406359" y="80322"/>
                  <a:pt x="399245" y="77273"/>
                </a:cubicBezTo>
                <a:cubicBezTo>
                  <a:pt x="391111" y="73787"/>
                  <a:pt x="381997" y="73265"/>
                  <a:pt x="373488" y="70834"/>
                </a:cubicBezTo>
                <a:cubicBezTo>
                  <a:pt x="366961" y="68969"/>
                  <a:pt x="360671" y="66345"/>
                  <a:pt x="354169" y="64395"/>
                </a:cubicBezTo>
                <a:cubicBezTo>
                  <a:pt x="339201" y="59905"/>
                  <a:pt x="324061" y="56006"/>
                  <a:pt x="309093" y="51516"/>
                </a:cubicBezTo>
                <a:cubicBezTo>
                  <a:pt x="302592" y="49565"/>
                  <a:pt x="296470" y="46192"/>
                  <a:pt x="289775" y="45076"/>
                </a:cubicBezTo>
                <a:cubicBezTo>
                  <a:pt x="270602" y="41881"/>
                  <a:pt x="251138" y="40783"/>
                  <a:pt x="231820" y="38637"/>
                </a:cubicBezTo>
                <a:cubicBezTo>
                  <a:pt x="218402" y="34164"/>
                  <a:pt x="197350" y="28157"/>
                  <a:pt x="186744" y="19319"/>
                </a:cubicBezTo>
                <a:cubicBezTo>
                  <a:pt x="180798" y="14364"/>
                  <a:pt x="178158" y="6440"/>
                  <a:pt x="173865" y="0"/>
                </a:cubicBezTo>
                <a:cubicBezTo>
                  <a:pt x="152400" y="2147"/>
                  <a:pt x="130490" y="1589"/>
                  <a:pt x="109471" y="6440"/>
                </a:cubicBezTo>
                <a:cubicBezTo>
                  <a:pt x="101930" y="8180"/>
                  <a:pt x="97075" y="15858"/>
                  <a:pt x="90153" y="19319"/>
                </a:cubicBezTo>
                <a:cubicBezTo>
                  <a:pt x="84082" y="22355"/>
                  <a:pt x="77274" y="23612"/>
                  <a:pt x="70834" y="25758"/>
                </a:cubicBezTo>
                <a:cubicBezTo>
                  <a:pt x="33925" y="81120"/>
                  <a:pt x="78176" y="11074"/>
                  <a:pt x="51516" y="64395"/>
                </a:cubicBezTo>
                <a:cubicBezTo>
                  <a:pt x="48055" y="71317"/>
                  <a:pt x="43135" y="77415"/>
                  <a:pt x="38637" y="83713"/>
                </a:cubicBezTo>
                <a:cubicBezTo>
                  <a:pt x="33778" y="90515"/>
                  <a:pt x="11497" y="118675"/>
                  <a:pt x="6440" y="128789"/>
                </a:cubicBezTo>
                <a:cubicBezTo>
                  <a:pt x="3404" y="134860"/>
                  <a:pt x="2147" y="141668"/>
                  <a:pt x="0" y="148107"/>
                </a:cubicBezTo>
                <a:cubicBezTo>
                  <a:pt x="2147" y="218941"/>
                  <a:pt x="1005" y="289951"/>
                  <a:pt x="6440" y="360609"/>
                </a:cubicBezTo>
                <a:cubicBezTo>
                  <a:pt x="7481" y="374144"/>
                  <a:pt x="8024" y="391715"/>
                  <a:pt x="19319" y="399245"/>
                </a:cubicBezTo>
                <a:lnTo>
                  <a:pt x="38637" y="412124"/>
                </a:lnTo>
                <a:lnTo>
                  <a:pt x="57955" y="470079"/>
                </a:lnTo>
                <a:cubicBezTo>
                  <a:pt x="60102" y="476518"/>
                  <a:pt x="59595" y="484597"/>
                  <a:pt x="64395" y="489397"/>
                </a:cubicBezTo>
                <a:cubicBezTo>
                  <a:pt x="112338" y="537343"/>
                  <a:pt x="53458" y="476638"/>
                  <a:pt x="103031" y="534473"/>
                </a:cubicBezTo>
                <a:cubicBezTo>
                  <a:pt x="166331" y="608322"/>
                  <a:pt x="82048" y="507051"/>
                  <a:pt x="141668" y="566671"/>
                </a:cubicBezTo>
                <a:cubicBezTo>
                  <a:pt x="149257" y="574260"/>
                  <a:pt x="154748" y="583695"/>
                  <a:pt x="160986" y="592428"/>
                </a:cubicBezTo>
                <a:cubicBezTo>
                  <a:pt x="165484" y="598726"/>
                  <a:pt x="168392" y="606274"/>
                  <a:pt x="173865" y="611747"/>
                </a:cubicBezTo>
                <a:cubicBezTo>
                  <a:pt x="179337" y="617220"/>
                  <a:pt x="186744" y="620333"/>
                  <a:pt x="193183" y="624626"/>
                </a:cubicBezTo>
                <a:cubicBezTo>
                  <a:pt x="195330" y="631065"/>
                  <a:pt x="196587" y="637873"/>
                  <a:pt x="199623" y="643944"/>
                </a:cubicBezTo>
                <a:cubicBezTo>
                  <a:pt x="211613" y="667924"/>
                  <a:pt x="214020" y="661220"/>
                  <a:pt x="231820" y="682581"/>
                </a:cubicBezTo>
                <a:cubicBezTo>
                  <a:pt x="236774" y="688526"/>
                  <a:pt x="240406" y="695460"/>
                  <a:pt x="244699" y="701899"/>
                </a:cubicBezTo>
                <a:cubicBezTo>
                  <a:pt x="264239" y="760523"/>
                  <a:pt x="234262" y="667924"/>
                  <a:pt x="257578" y="753414"/>
                </a:cubicBezTo>
                <a:cubicBezTo>
                  <a:pt x="261150" y="766511"/>
                  <a:pt x="262926" y="780755"/>
                  <a:pt x="270457" y="792051"/>
                </a:cubicBezTo>
                <a:cubicBezTo>
                  <a:pt x="274750" y="798490"/>
                  <a:pt x="276414" y="807908"/>
                  <a:pt x="283336" y="811369"/>
                </a:cubicBezTo>
                <a:cubicBezTo>
                  <a:pt x="291015" y="815209"/>
                  <a:pt x="300507" y="811369"/>
                  <a:pt x="309093" y="811369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erbest Form: Şekil 12">
            <a:extLst>
              <a:ext uri="{FF2B5EF4-FFF2-40B4-BE49-F238E27FC236}">
                <a16:creationId xmlns:a16="http://schemas.microsoft.com/office/drawing/2014/main" id="{1A5FB118-0F87-4ED3-B191-909AE3F1DD4C}"/>
              </a:ext>
            </a:extLst>
          </p:cNvPr>
          <p:cNvSpPr/>
          <p:nvPr/>
        </p:nvSpPr>
        <p:spPr>
          <a:xfrm>
            <a:off x="7816180" y="2305318"/>
            <a:ext cx="477798" cy="804930"/>
          </a:xfrm>
          <a:custGeom>
            <a:avLst/>
            <a:gdLst>
              <a:gd name="connsiteX0" fmla="*/ 59235 w 477798"/>
              <a:gd name="connsiteY0" fmla="*/ 508716 h 804930"/>
              <a:gd name="connsiteX1" fmla="*/ 52796 w 477798"/>
              <a:gd name="connsiteY1" fmla="*/ 444321 h 804930"/>
              <a:gd name="connsiteX2" fmla="*/ 39917 w 477798"/>
              <a:gd name="connsiteY2" fmla="*/ 425003 h 804930"/>
              <a:gd name="connsiteX3" fmla="*/ 20598 w 477798"/>
              <a:gd name="connsiteY3" fmla="*/ 373488 h 804930"/>
              <a:gd name="connsiteX4" fmla="*/ 14159 w 477798"/>
              <a:gd name="connsiteY4" fmla="*/ 328412 h 804930"/>
              <a:gd name="connsiteX5" fmla="*/ 7720 w 477798"/>
              <a:gd name="connsiteY5" fmla="*/ 309093 h 804930"/>
              <a:gd name="connsiteX6" fmla="*/ 1280 w 477798"/>
              <a:gd name="connsiteY6" fmla="*/ 251138 h 804930"/>
              <a:gd name="connsiteX7" fmla="*/ 7720 w 477798"/>
              <a:gd name="connsiteY7" fmla="*/ 128789 h 804930"/>
              <a:gd name="connsiteX8" fmla="*/ 27038 w 477798"/>
              <a:gd name="connsiteY8" fmla="*/ 115910 h 804930"/>
              <a:gd name="connsiteX9" fmla="*/ 33477 w 477798"/>
              <a:gd name="connsiteY9" fmla="*/ 96592 h 804930"/>
              <a:gd name="connsiteX10" fmla="*/ 52796 w 477798"/>
              <a:gd name="connsiteY10" fmla="*/ 77274 h 804930"/>
              <a:gd name="connsiteX11" fmla="*/ 84993 w 477798"/>
              <a:gd name="connsiteY11" fmla="*/ 51516 h 804930"/>
              <a:gd name="connsiteX12" fmla="*/ 104311 w 477798"/>
              <a:gd name="connsiteY12" fmla="*/ 38637 h 804930"/>
              <a:gd name="connsiteX13" fmla="*/ 188024 w 477798"/>
              <a:gd name="connsiteY13" fmla="*/ 19319 h 804930"/>
              <a:gd name="connsiteX14" fmla="*/ 258858 w 477798"/>
              <a:gd name="connsiteY14" fmla="*/ 0 h 804930"/>
              <a:gd name="connsiteX15" fmla="*/ 342570 w 477798"/>
              <a:gd name="connsiteY15" fmla="*/ 6440 h 804930"/>
              <a:gd name="connsiteX16" fmla="*/ 368328 w 477798"/>
              <a:gd name="connsiteY16" fmla="*/ 45076 h 804930"/>
              <a:gd name="connsiteX17" fmla="*/ 381207 w 477798"/>
              <a:gd name="connsiteY17" fmla="*/ 64395 h 804930"/>
              <a:gd name="connsiteX18" fmla="*/ 413404 w 477798"/>
              <a:gd name="connsiteY18" fmla="*/ 103031 h 804930"/>
              <a:gd name="connsiteX19" fmla="*/ 426283 w 477798"/>
              <a:gd name="connsiteY19" fmla="*/ 141668 h 804930"/>
              <a:gd name="connsiteX20" fmla="*/ 464920 w 477798"/>
              <a:gd name="connsiteY20" fmla="*/ 206062 h 804930"/>
              <a:gd name="connsiteX21" fmla="*/ 477798 w 477798"/>
              <a:gd name="connsiteY21" fmla="*/ 244699 h 804930"/>
              <a:gd name="connsiteX22" fmla="*/ 471359 w 477798"/>
              <a:gd name="connsiteY22" fmla="*/ 386367 h 804930"/>
              <a:gd name="connsiteX23" fmla="*/ 464920 w 477798"/>
              <a:gd name="connsiteY23" fmla="*/ 444321 h 804930"/>
              <a:gd name="connsiteX24" fmla="*/ 458480 w 477798"/>
              <a:gd name="connsiteY24" fmla="*/ 740536 h 804930"/>
              <a:gd name="connsiteX25" fmla="*/ 439162 w 477798"/>
              <a:gd name="connsiteY25" fmla="*/ 753414 h 804930"/>
              <a:gd name="connsiteX26" fmla="*/ 297494 w 477798"/>
              <a:gd name="connsiteY26" fmla="*/ 759854 h 804930"/>
              <a:gd name="connsiteX27" fmla="*/ 258858 w 477798"/>
              <a:gd name="connsiteY27" fmla="*/ 779172 h 804930"/>
              <a:gd name="connsiteX28" fmla="*/ 207342 w 477798"/>
              <a:gd name="connsiteY28" fmla="*/ 804930 h 804930"/>
              <a:gd name="connsiteX29" fmla="*/ 194463 w 477798"/>
              <a:gd name="connsiteY29" fmla="*/ 785612 h 804930"/>
              <a:gd name="connsiteX30" fmla="*/ 175145 w 477798"/>
              <a:gd name="connsiteY30" fmla="*/ 772733 h 804930"/>
              <a:gd name="connsiteX31" fmla="*/ 168706 w 477798"/>
              <a:gd name="connsiteY31" fmla="*/ 734096 h 804930"/>
              <a:gd name="connsiteX32" fmla="*/ 155827 w 477798"/>
              <a:gd name="connsiteY32" fmla="*/ 714778 h 804930"/>
              <a:gd name="connsiteX33" fmla="*/ 142948 w 477798"/>
              <a:gd name="connsiteY33" fmla="*/ 676141 h 804930"/>
              <a:gd name="connsiteX34" fmla="*/ 136508 w 477798"/>
              <a:gd name="connsiteY34" fmla="*/ 656823 h 804930"/>
              <a:gd name="connsiteX35" fmla="*/ 117190 w 477798"/>
              <a:gd name="connsiteY35" fmla="*/ 637505 h 804930"/>
              <a:gd name="connsiteX36" fmla="*/ 110751 w 477798"/>
              <a:gd name="connsiteY36" fmla="*/ 605307 h 804930"/>
              <a:gd name="connsiteX37" fmla="*/ 104311 w 477798"/>
              <a:gd name="connsiteY37" fmla="*/ 585989 h 804930"/>
              <a:gd name="connsiteX38" fmla="*/ 97872 w 477798"/>
              <a:gd name="connsiteY38" fmla="*/ 547352 h 804930"/>
              <a:gd name="connsiteX39" fmla="*/ 91432 w 477798"/>
              <a:gd name="connsiteY39" fmla="*/ 515155 h 804930"/>
              <a:gd name="connsiteX40" fmla="*/ 72114 w 477798"/>
              <a:gd name="connsiteY40" fmla="*/ 502276 h 804930"/>
              <a:gd name="connsiteX41" fmla="*/ 39917 w 477798"/>
              <a:gd name="connsiteY41" fmla="*/ 450761 h 804930"/>
              <a:gd name="connsiteX42" fmla="*/ 20598 w 477798"/>
              <a:gd name="connsiteY42" fmla="*/ 412124 h 804930"/>
              <a:gd name="connsiteX43" fmla="*/ 1280 w 477798"/>
              <a:gd name="connsiteY43" fmla="*/ 392806 h 804930"/>
              <a:gd name="connsiteX44" fmla="*/ 1280 w 477798"/>
              <a:gd name="connsiteY44" fmla="*/ 373488 h 80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77798" h="804930">
                <a:moveTo>
                  <a:pt x="59235" y="508716"/>
                </a:moveTo>
                <a:cubicBezTo>
                  <a:pt x="57089" y="487251"/>
                  <a:pt x="57647" y="465341"/>
                  <a:pt x="52796" y="444321"/>
                </a:cubicBezTo>
                <a:cubicBezTo>
                  <a:pt x="51056" y="436780"/>
                  <a:pt x="42635" y="432249"/>
                  <a:pt x="39917" y="425003"/>
                </a:cubicBezTo>
                <a:cubicBezTo>
                  <a:pt x="16044" y="361346"/>
                  <a:pt x="50802" y="418792"/>
                  <a:pt x="20598" y="373488"/>
                </a:cubicBezTo>
                <a:cubicBezTo>
                  <a:pt x="18452" y="358463"/>
                  <a:pt x="17135" y="343295"/>
                  <a:pt x="14159" y="328412"/>
                </a:cubicBezTo>
                <a:cubicBezTo>
                  <a:pt x="12828" y="321756"/>
                  <a:pt x="8836" y="315789"/>
                  <a:pt x="7720" y="309093"/>
                </a:cubicBezTo>
                <a:cubicBezTo>
                  <a:pt x="4525" y="289920"/>
                  <a:pt x="3427" y="270456"/>
                  <a:pt x="1280" y="251138"/>
                </a:cubicBezTo>
                <a:cubicBezTo>
                  <a:pt x="3427" y="210355"/>
                  <a:pt x="78" y="168907"/>
                  <a:pt x="7720" y="128789"/>
                </a:cubicBezTo>
                <a:cubicBezTo>
                  <a:pt x="9168" y="121187"/>
                  <a:pt x="22203" y="121953"/>
                  <a:pt x="27038" y="115910"/>
                </a:cubicBezTo>
                <a:cubicBezTo>
                  <a:pt x="31278" y="110610"/>
                  <a:pt x="29712" y="102240"/>
                  <a:pt x="33477" y="96592"/>
                </a:cubicBezTo>
                <a:cubicBezTo>
                  <a:pt x="38529" y="89015"/>
                  <a:pt x="46966" y="84270"/>
                  <a:pt x="52796" y="77274"/>
                </a:cubicBezTo>
                <a:cubicBezTo>
                  <a:pt x="75203" y="50387"/>
                  <a:pt x="53279" y="62087"/>
                  <a:pt x="84993" y="51516"/>
                </a:cubicBezTo>
                <a:cubicBezTo>
                  <a:pt x="91432" y="47223"/>
                  <a:pt x="97038" y="41282"/>
                  <a:pt x="104311" y="38637"/>
                </a:cubicBezTo>
                <a:cubicBezTo>
                  <a:pt x="152899" y="20969"/>
                  <a:pt x="146846" y="30549"/>
                  <a:pt x="188024" y="19319"/>
                </a:cubicBezTo>
                <a:cubicBezTo>
                  <a:pt x="277908" y="-5195"/>
                  <a:pt x="180401" y="15692"/>
                  <a:pt x="258858" y="0"/>
                </a:cubicBezTo>
                <a:cubicBezTo>
                  <a:pt x="286762" y="2147"/>
                  <a:pt x="315419" y="-348"/>
                  <a:pt x="342570" y="6440"/>
                </a:cubicBezTo>
                <a:cubicBezTo>
                  <a:pt x="363498" y="11672"/>
                  <a:pt x="361387" y="31194"/>
                  <a:pt x="368328" y="45076"/>
                </a:cubicBezTo>
                <a:cubicBezTo>
                  <a:pt x="371789" y="51998"/>
                  <a:pt x="376252" y="58449"/>
                  <a:pt x="381207" y="64395"/>
                </a:cubicBezTo>
                <a:cubicBezTo>
                  <a:pt x="395649" y="81725"/>
                  <a:pt x="404268" y="82476"/>
                  <a:pt x="413404" y="103031"/>
                </a:cubicBezTo>
                <a:cubicBezTo>
                  <a:pt x="418918" y="115437"/>
                  <a:pt x="418753" y="130372"/>
                  <a:pt x="426283" y="141668"/>
                </a:cubicBezTo>
                <a:cubicBezTo>
                  <a:pt x="441397" y="164339"/>
                  <a:pt x="455021" y="181315"/>
                  <a:pt x="464920" y="206062"/>
                </a:cubicBezTo>
                <a:cubicBezTo>
                  <a:pt x="469962" y="218667"/>
                  <a:pt x="477798" y="244699"/>
                  <a:pt x="477798" y="244699"/>
                </a:cubicBezTo>
                <a:cubicBezTo>
                  <a:pt x="475652" y="291922"/>
                  <a:pt x="474402" y="339194"/>
                  <a:pt x="471359" y="386367"/>
                </a:cubicBezTo>
                <a:cubicBezTo>
                  <a:pt x="470108" y="405764"/>
                  <a:pt x="465626" y="424897"/>
                  <a:pt x="464920" y="444321"/>
                </a:cubicBezTo>
                <a:cubicBezTo>
                  <a:pt x="461331" y="543017"/>
                  <a:pt x="466682" y="642115"/>
                  <a:pt x="458480" y="740536"/>
                </a:cubicBezTo>
                <a:cubicBezTo>
                  <a:pt x="457837" y="748248"/>
                  <a:pt x="446846" y="752492"/>
                  <a:pt x="439162" y="753414"/>
                </a:cubicBezTo>
                <a:cubicBezTo>
                  <a:pt x="392227" y="759046"/>
                  <a:pt x="344717" y="757707"/>
                  <a:pt x="297494" y="759854"/>
                </a:cubicBezTo>
                <a:cubicBezTo>
                  <a:pt x="248938" y="776039"/>
                  <a:pt x="308789" y="754206"/>
                  <a:pt x="258858" y="779172"/>
                </a:cubicBezTo>
                <a:cubicBezTo>
                  <a:pt x="195845" y="810678"/>
                  <a:pt x="252098" y="775092"/>
                  <a:pt x="207342" y="804930"/>
                </a:cubicBezTo>
                <a:cubicBezTo>
                  <a:pt x="203049" y="798491"/>
                  <a:pt x="199935" y="791084"/>
                  <a:pt x="194463" y="785612"/>
                </a:cubicBezTo>
                <a:cubicBezTo>
                  <a:pt x="188991" y="780140"/>
                  <a:pt x="178606" y="779655"/>
                  <a:pt x="175145" y="772733"/>
                </a:cubicBezTo>
                <a:cubicBezTo>
                  <a:pt x="169306" y="761055"/>
                  <a:pt x="172835" y="746483"/>
                  <a:pt x="168706" y="734096"/>
                </a:cubicBezTo>
                <a:cubicBezTo>
                  <a:pt x="166259" y="726754"/>
                  <a:pt x="158970" y="721850"/>
                  <a:pt x="155827" y="714778"/>
                </a:cubicBezTo>
                <a:cubicBezTo>
                  <a:pt x="150313" y="702372"/>
                  <a:pt x="147241" y="689020"/>
                  <a:pt x="142948" y="676141"/>
                </a:cubicBezTo>
                <a:cubicBezTo>
                  <a:pt x="140801" y="669702"/>
                  <a:pt x="141308" y="661623"/>
                  <a:pt x="136508" y="656823"/>
                </a:cubicBezTo>
                <a:lnTo>
                  <a:pt x="117190" y="637505"/>
                </a:lnTo>
                <a:cubicBezTo>
                  <a:pt x="115044" y="626772"/>
                  <a:pt x="113406" y="615925"/>
                  <a:pt x="110751" y="605307"/>
                </a:cubicBezTo>
                <a:cubicBezTo>
                  <a:pt x="109105" y="598722"/>
                  <a:pt x="105783" y="592615"/>
                  <a:pt x="104311" y="585989"/>
                </a:cubicBezTo>
                <a:cubicBezTo>
                  <a:pt x="101479" y="573243"/>
                  <a:pt x="100208" y="560198"/>
                  <a:pt x="97872" y="547352"/>
                </a:cubicBezTo>
                <a:cubicBezTo>
                  <a:pt x="95914" y="536584"/>
                  <a:pt x="96862" y="524658"/>
                  <a:pt x="91432" y="515155"/>
                </a:cubicBezTo>
                <a:cubicBezTo>
                  <a:pt x="87592" y="508436"/>
                  <a:pt x="78553" y="506569"/>
                  <a:pt x="72114" y="502276"/>
                </a:cubicBezTo>
                <a:cubicBezTo>
                  <a:pt x="56788" y="456298"/>
                  <a:pt x="70530" y="471170"/>
                  <a:pt x="39917" y="450761"/>
                </a:cubicBezTo>
                <a:cubicBezTo>
                  <a:pt x="33463" y="431401"/>
                  <a:pt x="34467" y="428768"/>
                  <a:pt x="20598" y="412124"/>
                </a:cubicBezTo>
                <a:cubicBezTo>
                  <a:pt x="14768" y="405128"/>
                  <a:pt x="5353" y="400951"/>
                  <a:pt x="1280" y="392806"/>
                </a:cubicBezTo>
                <a:cubicBezTo>
                  <a:pt x="-1600" y="387046"/>
                  <a:pt x="1280" y="379927"/>
                  <a:pt x="1280" y="373488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erbest Form: Şekil 13">
            <a:extLst>
              <a:ext uri="{FF2B5EF4-FFF2-40B4-BE49-F238E27FC236}">
                <a16:creationId xmlns:a16="http://schemas.microsoft.com/office/drawing/2014/main" id="{2A450206-88D6-42CF-A84D-D9E23BC145C2}"/>
              </a:ext>
            </a:extLst>
          </p:cNvPr>
          <p:cNvSpPr/>
          <p:nvPr/>
        </p:nvSpPr>
        <p:spPr>
          <a:xfrm>
            <a:off x="7785263" y="3187521"/>
            <a:ext cx="605307" cy="979878"/>
          </a:xfrm>
          <a:custGeom>
            <a:avLst/>
            <a:gdLst>
              <a:gd name="connsiteX0" fmla="*/ 321972 w 605307"/>
              <a:gd name="connsiteY0" fmla="*/ 64394 h 979878"/>
              <a:gd name="connsiteX1" fmla="*/ 289775 w 605307"/>
              <a:gd name="connsiteY1" fmla="*/ 57955 h 979878"/>
              <a:gd name="connsiteX2" fmla="*/ 154546 w 605307"/>
              <a:gd name="connsiteY2" fmla="*/ 51516 h 979878"/>
              <a:gd name="connsiteX3" fmla="*/ 141668 w 605307"/>
              <a:gd name="connsiteY3" fmla="*/ 32197 h 979878"/>
              <a:gd name="connsiteX4" fmla="*/ 83713 w 605307"/>
              <a:gd name="connsiteY4" fmla="*/ 0 h 979878"/>
              <a:gd name="connsiteX5" fmla="*/ 32197 w 605307"/>
              <a:gd name="connsiteY5" fmla="*/ 6440 h 979878"/>
              <a:gd name="connsiteX6" fmla="*/ 19318 w 605307"/>
              <a:gd name="connsiteY6" fmla="*/ 25758 h 979878"/>
              <a:gd name="connsiteX7" fmla="*/ 0 w 605307"/>
              <a:gd name="connsiteY7" fmla="*/ 64394 h 979878"/>
              <a:gd name="connsiteX8" fmla="*/ 12879 w 605307"/>
              <a:gd name="connsiteY8" fmla="*/ 289775 h 979878"/>
              <a:gd name="connsiteX9" fmla="*/ 25758 w 605307"/>
              <a:gd name="connsiteY9" fmla="*/ 367048 h 979878"/>
              <a:gd name="connsiteX10" fmla="*/ 19318 w 605307"/>
              <a:gd name="connsiteY10" fmla="*/ 528034 h 979878"/>
              <a:gd name="connsiteX11" fmla="*/ 19318 w 605307"/>
              <a:gd name="connsiteY11" fmla="*/ 598868 h 979878"/>
              <a:gd name="connsiteX12" fmla="*/ 38637 w 605307"/>
              <a:gd name="connsiteY12" fmla="*/ 611747 h 979878"/>
              <a:gd name="connsiteX13" fmla="*/ 70834 w 605307"/>
              <a:gd name="connsiteY13" fmla="*/ 643944 h 979878"/>
              <a:gd name="connsiteX14" fmla="*/ 90152 w 605307"/>
              <a:gd name="connsiteY14" fmla="*/ 663262 h 979878"/>
              <a:gd name="connsiteX15" fmla="*/ 103031 w 605307"/>
              <a:gd name="connsiteY15" fmla="*/ 682580 h 979878"/>
              <a:gd name="connsiteX16" fmla="*/ 122349 w 605307"/>
              <a:gd name="connsiteY16" fmla="*/ 689020 h 979878"/>
              <a:gd name="connsiteX17" fmla="*/ 167425 w 605307"/>
              <a:gd name="connsiteY17" fmla="*/ 721217 h 979878"/>
              <a:gd name="connsiteX18" fmla="*/ 225380 w 605307"/>
              <a:gd name="connsiteY18" fmla="*/ 766293 h 979878"/>
              <a:gd name="connsiteX19" fmla="*/ 283335 w 605307"/>
              <a:gd name="connsiteY19" fmla="*/ 798490 h 979878"/>
              <a:gd name="connsiteX20" fmla="*/ 334851 w 605307"/>
              <a:gd name="connsiteY20" fmla="*/ 811369 h 979878"/>
              <a:gd name="connsiteX21" fmla="*/ 379927 w 605307"/>
              <a:gd name="connsiteY21" fmla="*/ 830687 h 979878"/>
              <a:gd name="connsiteX22" fmla="*/ 405684 w 605307"/>
              <a:gd name="connsiteY22" fmla="*/ 850006 h 979878"/>
              <a:gd name="connsiteX23" fmla="*/ 444321 w 605307"/>
              <a:gd name="connsiteY23" fmla="*/ 862885 h 979878"/>
              <a:gd name="connsiteX24" fmla="*/ 463639 w 605307"/>
              <a:gd name="connsiteY24" fmla="*/ 888642 h 979878"/>
              <a:gd name="connsiteX25" fmla="*/ 482958 w 605307"/>
              <a:gd name="connsiteY25" fmla="*/ 895082 h 979878"/>
              <a:gd name="connsiteX26" fmla="*/ 528034 w 605307"/>
              <a:gd name="connsiteY26" fmla="*/ 927279 h 979878"/>
              <a:gd name="connsiteX27" fmla="*/ 560231 w 605307"/>
              <a:gd name="connsiteY27" fmla="*/ 953037 h 979878"/>
              <a:gd name="connsiteX28" fmla="*/ 592428 w 605307"/>
              <a:gd name="connsiteY28" fmla="*/ 978794 h 979878"/>
              <a:gd name="connsiteX29" fmla="*/ 605307 w 605307"/>
              <a:gd name="connsiteY29" fmla="*/ 959476 h 979878"/>
              <a:gd name="connsiteX30" fmla="*/ 592428 w 605307"/>
              <a:gd name="connsiteY30" fmla="*/ 933718 h 979878"/>
              <a:gd name="connsiteX31" fmla="*/ 573110 w 605307"/>
              <a:gd name="connsiteY31" fmla="*/ 920840 h 979878"/>
              <a:gd name="connsiteX32" fmla="*/ 553792 w 605307"/>
              <a:gd name="connsiteY32" fmla="*/ 901521 h 979878"/>
              <a:gd name="connsiteX33" fmla="*/ 540913 w 605307"/>
              <a:gd name="connsiteY33" fmla="*/ 882203 h 979878"/>
              <a:gd name="connsiteX34" fmla="*/ 502276 w 605307"/>
              <a:gd name="connsiteY34" fmla="*/ 850006 h 979878"/>
              <a:gd name="connsiteX35" fmla="*/ 470079 w 605307"/>
              <a:gd name="connsiteY35" fmla="*/ 811369 h 979878"/>
              <a:gd name="connsiteX36" fmla="*/ 444321 w 605307"/>
              <a:gd name="connsiteY36" fmla="*/ 772733 h 979878"/>
              <a:gd name="connsiteX37" fmla="*/ 431442 w 605307"/>
              <a:gd name="connsiteY37" fmla="*/ 753414 h 979878"/>
              <a:gd name="connsiteX38" fmla="*/ 392806 w 605307"/>
              <a:gd name="connsiteY38" fmla="*/ 721217 h 979878"/>
              <a:gd name="connsiteX39" fmla="*/ 367048 w 605307"/>
              <a:gd name="connsiteY39" fmla="*/ 701899 h 979878"/>
              <a:gd name="connsiteX40" fmla="*/ 354169 w 605307"/>
              <a:gd name="connsiteY40" fmla="*/ 682580 h 979878"/>
              <a:gd name="connsiteX41" fmla="*/ 334851 w 605307"/>
              <a:gd name="connsiteY41" fmla="*/ 618186 h 979878"/>
              <a:gd name="connsiteX42" fmla="*/ 328411 w 605307"/>
              <a:gd name="connsiteY42" fmla="*/ 444321 h 979878"/>
              <a:gd name="connsiteX43" fmla="*/ 309093 w 605307"/>
              <a:gd name="connsiteY43" fmla="*/ 405685 h 979878"/>
              <a:gd name="connsiteX44" fmla="*/ 289775 w 605307"/>
              <a:gd name="connsiteY44" fmla="*/ 367048 h 979878"/>
              <a:gd name="connsiteX45" fmla="*/ 283335 w 605307"/>
              <a:gd name="connsiteY45" fmla="*/ 341290 h 979878"/>
              <a:gd name="connsiteX46" fmla="*/ 251138 w 605307"/>
              <a:gd name="connsiteY46" fmla="*/ 296214 h 979878"/>
              <a:gd name="connsiteX47" fmla="*/ 238259 w 605307"/>
              <a:gd name="connsiteY47" fmla="*/ 238259 h 979878"/>
              <a:gd name="connsiteX48" fmla="*/ 231820 w 605307"/>
              <a:gd name="connsiteY48" fmla="*/ 218941 h 979878"/>
              <a:gd name="connsiteX49" fmla="*/ 238259 w 605307"/>
              <a:gd name="connsiteY49" fmla="*/ 128789 h 979878"/>
              <a:gd name="connsiteX50" fmla="*/ 244699 w 605307"/>
              <a:gd name="connsiteY50" fmla="*/ 109471 h 979878"/>
              <a:gd name="connsiteX51" fmla="*/ 270456 w 605307"/>
              <a:gd name="connsiteY51" fmla="*/ 96592 h 979878"/>
              <a:gd name="connsiteX52" fmla="*/ 321972 w 605307"/>
              <a:gd name="connsiteY52" fmla="*/ 64394 h 979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605307" h="979878">
                <a:moveTo>
                  <a:pt x="321972" y="64394"/>
                </a:moveTo>
                <a:cubicBezTo>
                  <a:pt x="325192" y="57954"/>
                  <a:pt x="300688" y="58794"/>
                  <a:pt x="289775" y="57955"/>
                </a:cubicBezTo>
                <a:cubicBezTo>
                  <a:pt x="244781" y="54494"/>
                  <a:pt x="199006" y="59248"/>
                  <a:pt x="154546" y="51516"/>
                </a:cubicBezTo>
                <a:cubicBezTo>
                  <a:pt x="146921" y="50190"/>
                  <a:pt x="147492" y="37293"/>
                  <a:pt x="141668" y="32197"/>
                </a:cubicBezTo>
                <a:cubicBezTo>
                  <a:pt x="114419" y="8354"/>
                  <a:pt x="110244" y="8845"/>
                  <a:pt x="83713" y="0"/>
                </a:cubicBezTo>
                <a:cubicBezTo>
                  <a:pt x="66541" y="2147"/>
                  <a:pt x="48265" y="13"/>
                  <a:pt x="32197" y="6440"/>
                </a:cubicBezTo>
                <a:cubicBezTo>
                  <a:pt x="25011" y="9314"/>
                  <a:pt x="22779" y="18836"/>
                  <a:pt x="19318" y="25758"/>
                </a:cubicBezTo>
                <a:cubicBezTo>
                  <a:pt x="-7342" y="79078"/>
                  <a:pt x="36910" y="9031"/>
                  <a:pt x="0" y="64394"/>
                </a:cubicBezTo>
                <a:cubicBezTo>
                  <a:pt x="4085" y="174686"/>
                  <a:pt x="139" y="204843"/>
                  <a:pt x="12879" y="289775"/>
                </a:cubicBezTo>
                <a:cubicBezTo>
                  <a:pt x="16753" y="315599"/>
                  <a:pt x="25758" y="367048"/>
                  <a:pt x="25758" y="367048"/>
                </a:cubicBezTo>
                <a:cubicBezTo>
                  <a:pt x="23611" y="420710"/>
                  <a:pt x="23144" y="474466"/>
                  <a:pt x="19318" y="528034"/>
                </a:cubicBezTo>
                <a:cubicBezTo>
                  <a:pt x="16299" y="570293"/>
                  <a:pt x="-10636" y="523984"/>
                  <a:pt x="19318" y="598868"/>
                </a:cubicBezTo>
                <a:cubicBezTo>
                  <a:pt x="22192" y="606054"/>
                  <a:pt x="32197" y="607454"/>
                  <a:pt x="38637" y="611747"/>
                </a:cubicBezTo>
                <a:cubicBezTo>
                  <a:pt x="62246" y="647163"/>
                  <a:pt x="38637" y="617113"/>
                  <a:pt x="70834" y="643944"/>
                </a:cubicBezTo>
                <a:cubicBezTo>
                  <a:pt x="77830" y="649774"/>
                  <a:pt x="84322" y="656266"/>
                  <a:pt x="90152" y="663262"/>
                </a:cubicBezTo>
                <a:cubicBezTo>
                  <a:pt x="95107" y="669207"/>
                  <a:pt x="96988" y="677745"/>
                  <a:pt x="103031" y="682580"/>
                </a:cubicBezTo>
                <a:cubicBezTo>
                  <a:pt x="108331" y="686820"/>
                  <a:pt x="115910" y="686873"/>
                  <a:pt x="122349" y="689020"/>
                </a:cubicBezTo>
                <a:cubicBezTo>
                  <a:pt x="196716" y="763383"/>
                  <a:pt x="82654" y="653399"/>
                  <a:pt x="167425" y="721217"/>
                </a:cubicBezTo>
                <a:cubicBezTo>
                  <a:pt x="229475" y="770858"/>
                  <a:pt x="181846" y="751783"/>
                  <a:pt x="225380" y="766293"/>
                </a:cubicBezTo>
                <a:cubicBezTo>
                  <a:pt x="250774" y="791686"/>
                  <a:pt x="241313" y="787985"/>
                  <a:pt x="283335" y="798490"/>
                </a:cubicBezTo>
                <a:lnTo>
                  <a:pt x="334851" y="811369"/>
                </a:lnTo>
                <a:cubicBezTo>
                  <a:pt x="405171" y="858250"/>
                  <a:pt x="296758" y="789102"/>
                  <a:pt x="379927" y="830687"/>
                </a:cubicBezTo>
                <a:cubicBezTo>
                  <a:pt x="389526" y="835487"/>
                  <a:pt x="396085" y="845206"/>
                  <a:pt x="405684" y="850006"/>
                </a:cubicBezTo>
                <a:cubicBezTo>
                  <a:pt x="417826" y="856077"/>
                  <a:pt x="444321" y="862885"/>
                  <a:pt x="444321" y="862885"/>
                </a:cubicBezTo>
                <a:cubicBezTo>
                  <a:pt x="450760" y="871471"/>
                  <a:pt x="455394" y="881772"/>
                  <a:pt x="463639" y="888642"/>
                </a:cubicBezTo>
                <a:cubicBezTo>
                  <a:pt x="468854" y="892988"/>
                  <a:pt x="476887" y="892046"/>
                  <a:pt x="482958" y="895082"/>
                </a:cubicBezTo>
                <a:cubicBezTo>
                  <a:pt x="490269" y="898738"/>
                  <a:pt x="525119" y="924364"/>
                  <a:pt x="528034" y="927279"/>
                </a:cubicBezTo>
                <a:cubicBezTo>
                  <a:pt x="557162" y="956406"/>
                  <a:pt x="522622" y="940499"/>
                  <a:pt x="560231" y="953037"/>
                </a:cubicBezTo>
                <a:cubicBezTo>
                  <a:pt x="565143" y="960404"/>
                  <a:pt x="576058" y="985342"/>
                  <a:pt x="592428" y="978794"/>
                </a:cubicBezTo>
                <a:cubicBezTo>
                  <a:pt x="599614" y="975920"/>
                  <a:pt x="601014" y="965915"/>
                  <a:pt x="605307" y="959476"/>
                </a:cubicBezTo>
                <a:cubicBezTo>
                  <a:pt x="601014" y="950890"/>
                  <a:pt x="598573" y="941092"/>
                  <a:pt x="592428" y="933718"/>
                </a:cubicBezTo>
                <a:cubicBezTo>
                  <a:pt x="587474" y="927773"/>
                  <a:pt x="579055" y="925794"/>
                  <a:pt x="573110" y="920840"/>
                </a:cubicBezTo>
                <a:cubicBezTo>
                  <a:pt x="566114" y="915010"/>
                  <a:pt x="559622" y="908517"/>
                  <a:pt x="553792" y="901521"/>
                </a:cubicBezTo>
                <a:cubicBezTo>
                  <a:pt x="548838" y="895576"/>
                  <a:pt x="546386" y="887675"/>
                  <a:pt x="540913" y="882203"/>
                </a:cubicBezTo>
                <a:cubicBezTo>
                  <a:pt x="512674" y="853964"/>
                  <a:pt x="528647" y="886926"/>
                  <a:pt x="502276" y="850006"/>
                </a:cubicBezTo>
                <a:cubicBezTo>
                  <a:pt x="472567" y="808413"/>
                  <a:pt x="508163" y="836759"/>
                  <a:pt x="470079" y="811369"/>
                </a:cubicBezTo>
                <a:lnTo>
                  <a:pt x="444321" y="772733"/>
                </a:lnTo>
                <a:cubicBezTo>
                  <a:pt x="440028" y="766293"/>
                  <a:pt x="437882" y="757707"/>
                  <a:pt x="431442" y="753414"/>
                </a:cubicBezTo>
                <a:cubicBezTo>
                  <a:pt x="388742" y="724947"/>
                  <a:pt x="436194" y="758406"/>
                  <a:pt x="392806" y="721217"/>
                </a:cubicBezTo>
                <a:cubicBezTo>
                  <a:pt x="384657" y="714233"/>
                  <a:pt x="375634" y="708338"/>
                  <a:pt x="367048" y="701899"/>
                </a:cubicBezTo>
                <a:cubicBezTo>
                  <a:pt x="362755" y="695459"/>
                  <a:pt x="357312" y="689652"/>
                  <a:pt x="354169" y="682580"/>
                </a:cubicBezTo>
                <a:cubicBezTo>
                  <a:pt x="345208" y="662419"/>
                  <a:pt x="340203" y="639596"/>
                  <a:pt x="334851" y="618186"/>
                </a:cubicBezTo>
                <a:cubicBezTo>
                  <a:pt x="332704" y="560231"/>
                  <a:pt x="332269" y="502187"/>
                  <a:pt x="328411" y="444321"/>
                </a:cubicBezTo>
                <a:cubicBezTo>
                  <a:pt x="327166" y="425644"/>
                  <a:pt x="317025" y="421548"/>
                  <a:pt x="309093" y="405685"/>
                </a:cubicBezTo>
                <a:cubicBezTo>
                  <a:pt x="282428" y="352356"/>
                  <a:pt x="326686" y="422418"/>
                  <a:pt x="289775" y="367048"/>
                </a:cubicBezTo>
                <a:cubicBezTo>
                  <a:pt x="287628" y="358462"/>
                  <a:pt x="286821" y="349425"/>
                  <a:pt x="283335" y="341290"/>
                </a:cubicBezTo>
                <a:cubicBezTo>
                  <a:pt x="280197" y="333969"/>
                  <a:pt x="253335" y="299143"/>
                  <a:pt x="251138" y="296214"/>
                </a:cubicBezTo>
                <a:cubicBezTo>
                  <a:pt x="236643" y="252726"/>
                  <a:pt x="253370" y="306257"/>
                  <a:pt x="238259" y="238259"/>
                </a:cubicBezTo>
                <a:cubicBezTo>
                  <a:pt x="236787" y="231633"/>
                  <a:pt x="233966" y="225380"/>
                  <a:pt x="231820" y="218941"/>
                </a:cubicBezTo>
                <a:cubicBezTo>
                  <a:pt x="233966" y="188890"/>
                  <a:pt x="234739" y="158710"/>
                  <a:pt x="238259" y="128789"/>
                </a:cubicBezTo>
                <a:cubicBezTo>
                  <a:pt x="239052" y="122048"/>
                  <a:pt x="239899" y="114271"/>
                  <a:pt x="244699" y="109471"/>
                </a:cubicBezTo>
                <a:cubicBezTo>
                  <a:pt x="251487" y="102683"/>
                  <a:pt x="261870" y="100885"/>
                  <a:pt x="270456" y="96592"/>
                </a:cubicBezTo>
                <a:cubicBezTo>
                  <a:pt x="298876" y="53961"/>
                  <a:pt x="318752" y="70834"/>
                  <a:pt x="321972" y="64394"/>
                </a:cubicBezTo>
                <a:close/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F0CAF1D9-F93E-4C31-A84E-BA96B52E2596}"/>
              </a:ext>
            </a:extLst>
          </p:cNvPr>
          <p:cNvCxnSpPr>
            <a:cxnSpLocks/>
          </p:cNvCxnSpPr>
          <p:nvPr/>
        </p:nvCxnSpPr>
        <p:spPr>
          <a:xfrm flipV="1">
            <a:off x="3374265" y="1938270"/>
            <a:ext cx="6879078" cy="367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Bağlayıcı 16">
            <a:extLst>
              <a:ext uri="{FF2B5EF4-FFF2-40B4-BE49-F238E27FC236}">
                <a16:creationId xmlns:a16="http://schemas.microsoft.com/office/drawing/2014/main" id="{A1C105CE-AF9D-4E5E-9005-7530C8C90214}"/>
              </a:ext>
            </a:extLst>
          </p:cNvPr>
          <p:cNvCxnSpPr>
            <a:cxnSpLocks/>
          </p:cNvCxnSpPr>
          <p:nvPr/>
        </p:nvCxnSpPr>
        <p:spPr>
          <a:xfrm flipV="1">
            <a:off x="6050842" y="1958904"/>
            <a:ext cx="4202501" cy="4929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>
            <a:extLst>
              <a:ext uri="{FF2B5EF4-FFF2-40B4-BE49-F238E27FC236}">
                <a16:creationId xmlns:a16="http://schemas.microsoft.com/office/drawing/2014/main" id="{6E04E9AF-1E2E-496D-B743-74BFE844521D}"/>
              </a:ext>
            </a:extLst>
          </p:cNvPr>
          <p:cNvCxnSpPr>
            <a:cxnSpLocks/>
          </p:cNvCxnSpPr>
          <p:nvPr/>
        </p:nvCxnSpPr>
        <p:spPr>
          <a:xfrm>
            <a:off x="7207748" y="3031037"/>
            <a:ext cx="2947227" cy="19567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Düz Bağlayıcı 18">
            <a:extLst>
              <a:ext uri="{FF2B5EF4-FFF2-40B4-BE49-F238E27FC236}">
                <a16:creationId xmlns:a16="http://schemas.microsoft.com/office/drawing/2014/main" id="{329409AF-9BD9-4D0A-8652-089B95F08928}"/>
              </a:ext>
            </a:extLst>
          </p:cNvPr>
          <p:cNvCxnSpPr>
            <a:cxnSpLocks/>
          </p:cNvCxnSpPr>
          <p:nvPr/>
        </p:nvCxnSpPr>
        <p:spPr>
          <a:xfrm>
            <a:off x="7926649" y="3631230"/>
            <a:ext cx="2228326" cy="13565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9E8843C9-0079-40E9-B2F9-54F82178CF9F}"/>
              </a:ext>
            </a:extLst>
          </p:cNvPr>
          <p:cNvCxnSpPr>
            <a:cxnSpLocks/>
          </p:cNvCxnSpPr>
          <p:nvPr/>
        </p:nvCxnSpPr>
        <p:spPr>
          <a:xfrm>
            <a:off x="8055079" y="2645402"/>
            <a:ext cx="2248020" cy="8690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A29C379B-21EA-4A49-8342-346963DC7E39}"/>
              </a:ext>
            </a:extLst>
          </p:cNvPr>
          <p:cNvSpPr txBox="1"/>
          <p:nvPr/>
        </p:nvSpPr>
        <p:spPr>
          <a:xfrm>
            <a:off x="10284614" y="1328340"/>
            <a:ext cx="13622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SİYASİ VE</a:t>
            </a:r>
            <a:br>
              <a:rPr lang="tr-TR" sz="2400" b="1" dirty="0"/>
            </a:br>
            <a:r>
              <a:rPr lang="tr-TR" sz="2400" b="1" dirty="0"/>
              <a:t>TİCARİ </a:t>
            </a:r>
            <a:br>
              <a:rPr lang="tr-TR" sz="2400" b="1" dirty="0"/>
            </a:br>
            <a:r>
              <a:rPr lang="tr-TR" sz="2400" b="1" dirty="0"/>
              <a:t>MERKEZ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7BDD4003-B8E6-48B9-8F2F-65C7F22127A9}"/>
              </a:ext>
            </a:extLst>
          </p:cNvPr>
          <p:cNvSpPr txBox="1"/>
          <p:nvPr/>
        </p:nvSpPr>
        <p:spPr>
          <a:xfrm>
            <a:off x="10277443" y="3261575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ÇİN NÜFUSU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19B82DEE-E546-4488-B666-99380341565E}"/>
              </a:ext>
            </a:extLst>
          </p:cNvPr>
          <p:cNvSpPr txBox="1"/>
          <p:nvPr/>
        </p:nvSpPr>
        <p:spPr>
          <a:xfrm>
            <a:off x="10154975" y="4705147"/>
            <a:ext cx="1716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/>
              <a:t>VERİMLİ</a:t>
            </a:r>
            <a:br>
              <a:rPr lang="tr-TR" sz="2400" b="1" dirty="0"/>
            </a:br>
            <a:r>
              <a:rPr lang="tr-TR" sz="2400" b="1" dirty="0"/>
              <a:t>TOPRAKLAR</a:t>
            </a: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76D48AB4-568F-49AC-B790-616FD572DA57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</p:spTree>
    <p:extLst>
      <p:ext uri="{BB962C8B-B14F-4D97-AF65-F5344CB8AC3E}">
        <p14:creationId xmlns:p14="http://schemas.microsoft.com/office/powerpoint/2010/main" val="4051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9DB7AAA-34D1-4C62-B699-C13996738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208" y="1798942"/>
            <a:ext cx="4654824" cy="285350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1030D5D-F6FD-4784-97E5-8EB79EEFE2B7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82D708-6E16-4C74-A662-D5CB5FA06540}"/>
              </a:ext>
            </a:extLst>
          </p:cNvPr>
          <p:cNvSpPr txBox="1"/>
          <p:nvPr/>
        </p:nvSpPr>
        <p:spPr>
          <a:xfrm>
            <a:off x="230778" y="1798942"/>
            <a:ext cx="64919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Yandaki harita üzerinde nüfusun nerelerde yoğunlaştığı hakkında örnekler verdik.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238BBD6-A8E7-43F4-A406-2E4ACBD8DC55}"/>
              </a:ext>
            </a:extLst>
          </p:cNvPr>
          <p:cNvSpPr txBox="1"/>
          <p:nvPr/>
        </p:nvSpPr>
        <p:spPr>
          <a:xfrm>
            <a:off x="230778" y="2810195"/>
            <a:ext cx="6646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Şimdi de bu yerleşim yerlerine geçmişten ve günümüzden örnekler verelim. </a:t>
            </a:r>
            <a:endParaRPr lang="tr-TR" sz="24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E3C5D97-41C1-47B4-9A74-A0E952B22BC2}"/>
              </a:ext>
            </a:extLst>
          </p:cNvPr>
          <p:cNvSpPr txBox="1"/>
          <p:nvPr/>
        </p:nvSpPr>
        <p:spPr>
          <a:xfrm>
            <a:off x="230778" y="3821448"/>
            <a:ext cx="6768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örnekler üzerinden yerleşmeye etki eden faktörler hakkında çıkarımlarda bulunalım. </a:t>
            </a:r>
            <a:endParaRPr lang="tr-TR" sz="24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98A9440-35B1-45AE-AB47-13D486936BB2}"/>
              </a:ext>
            </a:extLst>
          </p:cNvPr>
          <p:cNvSpPr txBox="1"/>
          <p:nvPr/>
        </p:nvSpPr>
        <p:spPr>
          <a:xfrm>
            <a:off x="230778" y="4832701"/>
            <a:ext cx="11514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Bereketli topraklarda yabani bitkilerin tohumlarını toplayarak ekmeye başlayan ilk çiftçiler daha fazla ürün üretmeye başladılar.</a:t>
            </a:r>
            <a:endParaRPr lang="tr-TR" sz="24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7C2BA46-6C9C-4B20-AF11-1D50FCEDEEFD}"/>
              </a:ext>
            </a:extLst>
          </p:cNvPr>
          <p:cNvSpPr txBox="1"/>
          <p:nvPr/>
        </p:nvSpPr>
        <p:spPr>
          <a:xfrm>
            <a:off x="230778" y="5843953"/>
            <a:ext cx="615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Bulundukları yerde köyler oluşturdular.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15129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957558-0507-4B8B-82B8-9AC1DE7DFF6A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89FCB1D-8BE2-4EB3-ACB4-75F6E3E4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208" y="1798942"/>
            <a:ext cx="4654824" cy="285350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E3BAE72-5E5C-4495-9A02-913989126E46}"/>
              </a:ext>
            </a:extLst>
          </p:cNvPr>
          <p:cNvSpPr txBox="1"/>
          <p:nvPr/>
        </p:nvSpPr>
        <p:spPr>
          <a:xfrm>
            <a:off x="230778" y="1798942"/>
            <a:ext cx="61561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Bazı köyler öylesine büyüdü ki yakınlarındaki küçük köyleri de içine aldı. Böylece ilk kentler ortaya çıktı. 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39F305A-BFC3-4656-A59B-0F55391219F2}"/>
              </a:ext>
            </a:extLst>
          </p:cNvPr>
          <p:cNvSpPr txBox="1"/>
          <p:nvPr/>
        </p:nvSpPr>
        <p:spPr>
          <a:xfrm>
            <a:off x="230777" y="3173396"/>
            <a:ext cx="6640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Bunlardan birisi de MÖ yaklaşık 7000 yılında beş bin çiftçi ve sığır çobanının yerleştiği, Konya’nın Çumra ilçesindeki Çatalhöyük kentidir.</a:t>
            </a:r>
            <a:endParaRPr lang="tr-TR" sz="24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8B044B95-1BBB-48E4-9B59-EBCC92661464}"/>
              </a:ext>
            </a:extLst>
          </p:cNvPr>
          <p:cNvSpPr txBox="1"/>
          <p:nvPr/>
        </p:nvSpPr>
        <p:spPr>
          <a:xfrm>
            <a:off x="230777" y="4547850"/>
            <a:ext cx="6156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Çatalhöyük büyük olasılıkla aşağıdaki gibi görünüyordu.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5651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C0C860-127C-4448-BC0C-6967A9C47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8"/>
          <a:stretch/>
        </p:blipFill>
        <p:spPr>
          <a:xfrm>
            <a:off x="7282575" y="1803779"/>
            <a:ext cx="4659305" cy="410762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2FB1B99-4B86-4AD1-A8FE-766D8C060B69}"/>
              </a:ext>
            </a:extLst>
          </p:cNvPr>
          <p:cNvSpPr txBox="1"/>
          <p:nvPr/>
        </p:nvSpPr>
        <p:spPr>
          <a:xfrm>
            <a:off x="7282575" y="5911403"/>
            <a:ext cx="46046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Mısır’ın Gece Gökyüzünden </a:t>
            </a:r>
          </a:p>
          <a:p>
            <a:pPr algn="ctr"/>
            <a:r>
              <a:rPr lang="tr-TR" sz="2400" dirty="0"/>
              <a:t>Çekilmiş Fotoğrafı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81822AB-A831-447F-A965-F0F7E1C59491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7" name="Ok: Sağ 6">
            <a:extLst>
              <a:ext uri="{FF2B5EF4-FFF2-40B4-BE49-F238E27FC236}">
                <a16:creationId xmlns:a16="http://schemas.microsoft.com/office/drawing/2014/main" id="{560E0761-0476-44D1-BB8B-DA2FEA0EB00F}"/>
              </a:ext>
            </a:extLst>
          </p:cNvPr>
          <p:cNvSpPr/>
          <p:nvPr/>
        </p:nvSpPr>
        <p:spPr>
          <a:xfrm>
            <a:off x="3470856" y="3937716"/>
            <a:ext cx="6114031" cy="495836"/>
          </a:xfrm>
          <a:prstGeom prst="rightArrow">
            <a:avLst>
              <a:gd name="adj1" fmla="val 6604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CD91511E-AC7C-478D-B61F-BAF9FCC7C7E0}"/>
              </a:ext>
            </a:extLst>
          </p:cNvPr>
          <p:cNvSpPr/>
          <p:nvPr/>
        </p:nvSpPr>
        <p:spPr>
          <a:xfrm>
            <a:off x="3470856" y="2858801"/>
            <a:ext cx="6114031" cy="495836"/>
          </a:xfrm>
          <a:prstGeom prst="rightArrow">
            <a:avLst>
              <a:gd name="adj1" fmla="val 6604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k: Sağ 8">
            <a:extLst>
              <a:ext uri="{FF2B5EF4-FFF2-40B4-BE49-F238E27FC236}">
                <a16:creationId xmlns:a16="http://schemas.microsoft.com/office/drawing/2014/main" id="{56D942D9-4426-4AEC-A4FB-6954A1B03BD5}"/>
              </a:ext>
            </a:extLst>
          </p:cNvPr>
          <p:cNvSpPr/>
          <p:nvPr/>
        </p:nvSpPr>
        <p:spPr>
          <a:xfrm>
            <a:off x="3470857" y="2381820"/>
            <a:ext cx="7367574" cy="495836"/>
          </a:xfrm>
          <a:prstGeom prst="rightArrow">
            <a:avLst>
              <a:gd name="adj1" fmla="val 6604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B07B7EC-96AA-419C-82CC-4E3B069760B2}"/>
              </a:ext>
            </a:extLst>
          </p:cNvPr>
          <p:cNvSpPr txBox="1"/>
          <p:nvPr/>
        </p:nvSpPr>
        <p:spPr>
          <a:xfrm>
            <a:off x="1862723" y="2362186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Deniz kıyısı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9BB10B0-D5F2-4387-9797-5AC3F4F8F21C}"/>
              </a:ext>
            </a:extLst>
          </p:cNvPr>
          <p:cNvSpPr txBox="1"/>
          <p:nvPr/>
        </p:nvSpPr>
        <p:spPr>
          <a:xfrm>
            <a:off x="1862723" y="2853160"/>
            <a:ext cx="1608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Deniz kıyısı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30A3F3F-3A4E-43C9-BF29-7598E6222979}"/>
              </a:ext>
            </a:extLst>
          </p:cNvPr>
          <p:cNvSpPr txBox="1"/>
          <p:nvPr/>
        </p:nvSpPr>
        <p:spPr>
          <a:xfrm>
            <a:off x="1445943" y="3932678"/>
            <a:ext cx="198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Nil Nehri hattı</a:t>
            </a:r>
          </a:p>
        </p:txBody>
      </p:sp>
    </p:spTree>
    <p:extLst>
      <p:ext uri="{BB962C8B-B14F-4D97-AF65-F5344CB8AC3E}">
        <p14:creationId xmlns:p14="http://schemas.microsoft.com/office/powerpoint/2010/main" val="30317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C0C860-127C-4448-BC0C-6967A9C47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8"/>
          <a:stretch/>
        </p:blipFill>
        <p:spPr>
          <a:xfrm>
            <a:off x="7282575" y="1803779"/>
            <a:ext cx="4659305" cy="4107624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72FB1B99-4B86-4AD1-A8FE-766D8C060B69}"/>
              </a:ext>
            </a:extLst>
          </p:cNvPr>
          <p:cNvSpPr txBox="1"/>
          <p:nvPr/>
        </p:nvSpPr>
        <p:spPr>
          <a:xfrm>
            <a:off x="7282575" y="5911403"/>
            <a:ext cx="46046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Mısır’ın Gece Gökyüzünden </a:t>
            </a:r>
          </a:p>
          <a:p>
            <a:pPr algn="ctr"/>
            <a:r>
              <a:rPr lang="tr-TR" sz="2400" dirty="0"/>
              <a:t>Çekilmiş Fotoğrafı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81822AB-A831-447F-A965-F0F7E1C59491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0B99209-3DB5-4071-BB96-D999FB8558AB}"/>
              </a:ext>
            </a:extLst>
          </p:cNvPr>
          <p:cNvSpPr txBox="1"/>
          <p:nvPr/>
        </p:nvSpPr>
        <p:spPr>
          <a:xfrm>
            <a:off x="230777" y="1803779"/>
            <a:ext cx="6865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Tarih boyunca su kaynakları Nil Nehri’nde olduğu gibi yerleşmeye etki eden en önemli faktörlerden biri olmuştur. </a:t>
            </a:r>
            <a:endParaRPr lang="tr-TR" sz="2400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2D7466B-1D57-46F0-9C06-595059DA788C}"/>
              </a:ext>
            </a:extLst>
          </p:cNvPr>
          <p:cNvSpPr txBox="1"/>
          <p:nvPr/>
        </p:nvSpPr>
        <p:spPr>
          <a:xfrm>
            <a:off x="230777" y="3105834"/>
            <a:ext cx="6156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Yandaki görüntüde Mısır’ın gece uzaydan çekilmiş bir görüntüsü yer almaktadır.</a:t>
            </a:r>
            <a:endParaRPr lang="tr-TR" sz="2400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4AD96EF2-3CF7-46D7-97B4-20E1E7A17D0F}"/>
              </a:ext>
            </a:extLst>
          </p:cNvPr>
          <p:cNvSpPr txBox="1"/>
          <p:nvPr/>
        </p:nvSpPr>
        <p:spPr>
          <a:xfrm>
            <a:off x="230777" y="4038557"/>
            <a:ext cx="68654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görüntüdeki sarı renkli üçgene benzeyen ve güneye doğru incelerek devam eden kısım Nil Nehri’nin geçtiği yerlerdir.</a:t>
            </a:r>
            <a:endParaRPr lang="tr-TR" sz="2400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D0813E1D-8EA6-4173-A869-F5F71B28637C}"/>
              </a:ext>
            </a:extLst>
          </p:cNvPr>
          <p:cNvSpPr txBox="1"/>
          <p:nvPr/>
        </p:nvSpPr>
        <p:spPr>
          <a:xfrm>
            <a:off x="230777" y="5340612"/>
            <a:ext cx="6156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Görüntüdeki sarı renkler gece Mısır’da yanan ışıkları göstermektedir.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25135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8F414AA-C5A2-4683-938D-8A6D164FA6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8"/>
          <a:stretch/>
        </p:blipFill>
        <p:spPr>
          <a:xfrm>
            <a:off x="7282575" y="1803779"/>
            <a:ext cx="4659305" cy="410762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DC03B5C-B773-4771-9B42-6AB892FE623E}"/>
              </a:ext>
            </a:extLst>
          </p:cNvPr>
          <p:cNvSpPr txBox="1"/>
          <p:nvPr/>
        </p:nvSpPr>
        <p:spPr>
          <a:xfrm>
            <a:off x="7282575" y="5911403"/>
            <a:ext cx="46046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dirty="0"/>
              <a:t>Mısır’ın Gece Gökyüzünden </a:t>
            </a:r>
          </a:p>
          <a:p>
            <a:pPr algn="ctr"/>
            <a:r>
              <a:rPr lang="tr-TR" sz="2400" dirty="0"/>
              <a:t>Çekilmiş Fotoğrafı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12BA3E0-6B60-4A9C-9DE6-58E0A2A2D1A0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DF2253A-A9CB-473B-8EFD-69E503808D7C}"/>
              </a:ext>
            </a:extLst>
          </p:cNvPr>
          <p:cNvSpPr txBox="1"/>
          <p:nvPr/>
        </p:nvSpPr>
        <p:spPr>
          <a:xfrm>
            <a:off x="230777" y="1803779"/>
            <a:ext cx="62537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Sarı ışıklar buralarda yerleşim yeri olduğunun kanıtıdır.</a:t>
            </a:r>
            <a:endParaRPr lang="tr-TR" sz="24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2CF30A20-5A58-465D-9529-D7C16EDBCA3A}"/>
              </a:ext>
            </a:extLst>
          </p:cNvPr>
          <p:cNvSpPr txBox="1"/>
          <p:nvPr/>
        </p:nvSpPr>
        <p:spPr>
          <a:xfrm>
            <a:off x="230776" y="2782669"/>
            <a:ext cx="67431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Tarih boyunca Mısır’da yerleşim dünyanın en uzun nehirlerinden biri olan Nil Nehri boyunca</a:t>
            </a:r>
            <a:br>
              <a:rPr lang="tr-TR" sz="2400" b="0" i="0" u="none" strike="noStrike" baseline="0" dirty="0"/>
            </a:br>
            <a:r>
              <a:rPr lang="tr-TR" sz="2400" b="0" i="0" u="none" strike="noStrike" baseline="0" dirty="0"/>
              <a:t>yoğunlaşmıştır. </a:t>
            </a:r>
            <a:endParaRPr lang="tr-TR" sz="24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EEA48B9-7D2B-4442-A3FD-D787EB5D3039}"/>
              </a:ext>
            </a:extLst>
          </p:cNvPr>
          <p:cNvSpPr txBox="1"/>
          <p:nvPr/>
        </p:nvSpPr>
        <p:spPr>
          <a:xfrm>
            <a:off x="230775" y="4130891"/>
            <a:ext cx="7051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nehir sayesinde tarımsal faaliyetler için yağmura ihtiyaç duyulmadan tarım yapılabilmiş ve Mısır’da tarihteki ilk uygarlıklardan biri kurulmuştur.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91726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ED9F066-D241-49E2-BA7D-771354A157E4}"/>
              </a:ext>
            </a:extLst>
          </p:cNvPr>
          <p:cNvSpPr txBox="1"/>
          <p:nvPr/>
        </p:nvSpPr>
        <p:spPr>
          <a:xfrm>
            <a:off x="265091" y="6271286"/>
            <a:ext cx="773912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İstanbul Nüfus Yoğunluğu Haritası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16A86F5-60CB-4324-A531-614FF6FAB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91" y="1922377"/>
            <a:ext cx="7739129" cy="434890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77E5F4F-F340-4926-B9C8-B75D2932263E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BE1566E-CD70-4C14-A87E-0EDEFB5C8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5" t="51943" r="79478" b="46127"/>
          <a:stretch/>
        </p:blipFill>
        <p:spPr>
          <a:xfrm>
            <a:off x="8217603" y="2067649"/>
            <a:ext cx="682581" cy="363624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1E437B8-6048-4461-AF79-B141A350B8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5" t="63450" r="79282" b="34477"/>
          <a:stretch/>
        </p:blipFill>
        <p:spPr>
          <a:xfrm>
            <a:off x="8211161" y="2783978"/>
            <a:ext cx="682581" cy="36754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575B1F3C-564B-44D7-8A1A-C829C24F02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4" t="73117" r="42989" b="24730"/>
          <a:stretch/>
        </p:blipFill>
        <p:spPr>
          <a:xfrm>
            <a:off x="8217603" y="3539350"/>
            <a:ext cx="682580" cy="3675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622AF9E9-60CA-420E-9A36-CF4EA982722B}"/>
              </a:ext>
            </a:extLst>
          </p:cNvPr>
          <p:cNvSpPr txBox="1"/>
          <p:nvPr/>
        </p:nvSpPr>
        <p:spPr>
          <a:xfrm>
            <a:off x="8945261" y="2018628"/>
            <a:ext cx="2428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Arial Black" panose="020B0A04020102020204" pitchFamily="34" charset="0"/>
              </a:rPr>
              <a:t>Seyrek Nüfus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30FD67A-06DD-40DB-8774-93904299959A}"/>
              </a:ext>
            </a:extLst>
          </p:cNvPr>
          <p:cNvSpPr txBox="1"/>
          <p:nvPr/>
        </p:nvSpPr>
        <p:spPr>
          <a:xfrm>
            <a:off x="8945261" y="2736915"/>
            <a:ext cx="2295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Arial Black" panose="020B0A04020102020204" pitchFamily="34" charset="0"/>
              </a:rPr>
              <a:t>Yoğun Nüfus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D8E0825-13DB-4FEA-9C3E-E0A1BCCDB8D9}"/>
              </a:ext>
            </a:extLst>
          </p:cNvPr>
          <p:cNvSpPr txBox="1"/>
          <p:nvPr/>
        </p:nvSpPr>
        <p:spPr>
          <a:xfrm>
            <a:off x="8945261" y="3492287"/>
            <a:ext cx="3047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latin typeface="Arial Black" panose="020B0A04020102020204" pitchFamily="34" charset="0"/>
              </a:rPr>
              <a:t>Çok Yoğun Nüfus</a:t>
            </a:r>
          </a:p>
        </p:txBody>
      </p:sp>
    </p:spTree>
    <p:extLst>
      <p:ext uri="{BB962C8B-B14F-4D97-AF65-F5344CB8AC3E}">
        <p14:creationId xmlns:p14="http://schemas.microsoft.com/office/powerpoint/2010/main" val="4808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928ADA-6B8D-4CCE-95F2-9D69B616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 b="24319"/>
          <a:stretch/>
        </p:blipFill>
        <p:spPr>
          <a:xfrm>
            <a:off x="230777" y="3747751"/>
            <a:ext cx="4086433" cy="24568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299A9BB-40B5-4C61-819F-4655CD0FB8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/>
          <a:stretch/>
        </p:blipFill>
        <p:spPr>
          <a:xfrm>
            <a:off x="7768570" y="3747751"/>
            <a:ext cx="4086433" cy="245682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F1B8A53-685E-40A4-826B-68792B4048D9}"/>
              </a:ext>
            </a:extLst>
          </p:cNvPr>
          <p:cNvSpPr txBox="1"/>
          <p:nvPr/>
        </p:nvSpPr>
        <p:spPr>
          <a:xfrm>
            <a:off x="230777" y="6204571"/>
            <a:ext cx="4086433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/>
              <a:t>Kabe Yaklaşık 100 Yıl Önce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4DE5F9C-4A3D-496A-B5F9-821DBA4BA330}"/>
              </a:ext>
            </a:extLst>
          </p:cNvPr>
          <p:cNvSpPr txBox="1"/>
          <p:nvPr/>
        </p:nvSpPr>
        <p:spPr>
          <a:xfrm>
            <a:off x="7768569" y="6204571"/>
            <a:ext cx="4086433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/>
              <a:t>Kabe Günümüz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43375C8-C830-46B1-B7FD-77A13B5AEC97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20885B9-ED5F-45D4-8652-97D727D7EC28}"/>
              </a:ext>
            </a:extLst>
          </p:cNvPr>
          <p:cNvSpPr txBox="1"/>
          <p:nvPr/>
        </p:nvSpPr>
        <p:spPr>
          <a:xfrm>
            <a:off x="230777" y="1505751"/>
            <a:ext cx="113730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Günümüzde Suudi Arabistan’da bulunan Mekke şehri gibi bazı şehirler insanlar tarafından kutsal kabul edilmiş ve yerleşim için tercih edilmiştir.</a:t>
            </a:r>
            <a:endParaRPr lang="tr-TR" sz="2400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D1C4DA1-7548-4C93-8BE8-00286300C3C9}"/>
              </a:ext>
            </a:extLst>
          </p:cNvPr>
          <p:cNvSpPr txBox="1"/>
          <p:nvPr/>
        </p:nvSpPr>
        <p:spPr>
          <a:xfrm>
            <a:off x="230777" y="2515701"/>
            <a:ext cx="11624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İslam’ın doğduğu yer olan Mekke, Kur’an-ı Kerim’de İbrahim suresi 37. ayette şu ifadelerle</a:t>
            </a:r>
            <a:br>
              <a:rPr lang="tr-TR" sz="2400" b="0" i="0" u="none" strike="noStrike" baseline="0" dirty="0"/>
            </a:br>
            <a:r>
              <a:rPr lang="tr-TR" sz="2400" dirty="0"/>
              <a:t>g</a:t>
            </a:r>
            <a:r>
              <a:rPr lang="tr-TR" sz="2400" b="0" i="0" u="none" strike="noStrike" baseline="0" dirty="0"/>
              <a:t>eçmektedir:</a:t>
            </a:r>
          </a:p>
        </p:txBody>
      </p:sp>
    </p:spTree>
    <p:extLst>
      <p:ext uri="{BB962C8B-B14F-4D97-AF65-F5344CB8AC3E}">
        <p14:creationId xmlns:p14="http://schemas.microsoft.com/office/powerpoint/2010/main" val="41220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7A4748F1-1A2E-4616-AA6B-E6F56DECB15E}"/>
              </a:ext>
            </a:extLst>
          </p:cNvPr>
          <p:cNvSpPr txBox="1"/>
          <p:nvPr/>
        </p:nvSpPr>
        <p:spPr>
          <a:xfrm>
            <a:off x="230778" y="803578"/>
            <a:ext cx="170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Kavramlar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2258EC9C-1E67-45D7-A6E3-37FACC4D3D22}"/>
              </a:ext>
            </a:extLst>
          </p:cNvPr>
          <p:cNvSpPr/>
          <p:nvPr/>
        </p:nvSpPr>
        <p:spPr>
          <a:xfrm>
            <a:off x="656823" y="2961348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TOPLAYICILIK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AA6CEE7-9065-4DB8-B81C-6038E03694DF}"/>
              </a:ext>
            </a:extLst>
          </p:cNvPr>
          <p:cNvSpPr/>
          <p:nvPr/>
        </p:nvSpPr>
        <p:spPr>
          <a:xfrm>
            <a:off x="6353577" y="2961348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UYGARLIK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7E8CB73-6FA7-41CA-8FAB-62D7D778E53D}"/>
              </a:ext>
            </a:extLst>
          </p:cNvPr>
          <p:cNvSpPr/>
          <p:nvPr/>
        </p:nvSpPr>
        <p:spPr>
          <a:xfrm>
            <a:off x="9199808" y="2961348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NÜFUS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74C0B702-C098-4BCD-8B9A-7EA2F181F606}"/>
              </a:ext>
            </a:extLst>
          </p:cNvPr>
          <p:cNvSpPr/>
          <p:nvPr/>
        </p:nvSpPr>
        <p:spPr>
          <a:xfrm>
            <a:off x="3507346" y="2961348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NİL NEHRİ</a:t>
            </a: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14E179B2-01B1-4790-ADE8-1825698DC721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11126EE-8B8D-403A-848C-B9BAC0E0A784}"/>
              </a:ext>
            </a:extLst>
          </p:cNvPr>
          <p:cNvSpPr/>
          <p:nvPr/>
        </p:nvSpPr>
        <p:spPr>
          <a:xfrm>
            <a:off x="656823" y="4208452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TOKYO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2A67D033-B16F-44B8-BE8A-7E330B56036A}"/>
              </a:ext>
            </a:extLst>
          </p:cNvPr>
          <p:cNvSpPr/>
          <p:nvPr/>
        </p:nvSpPr>
        <p:spPr>
          <a:xfrm>
            <a:off x="3507346" y="4208452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TURİZM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E7B4F43A-2AEF-443E-899A-EC844BA61CA2}"/>
              </a:ext>
            </a:extLst>
          </p:cNvPr>
          <p:cNvSpPr/>
          <p:nvPr/>
        </p:nvSpPr>
        <p:spPr>
          <a:xfrm>
            <a:off x="6353577" y="4208452"/>
            <a:ext cx="2331076" cy="523220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YÜZÖLÇÜMÜ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0D7E3E2-D279-4835-AB99-9BB684E0394B}"/>
              </a:ext>
            </a:extLst>
          </p:cNvPr>
          <p:cNvSpPr/>
          <p:nvPr/>
        </p:nvSpPr>
        <p:spPr>
          <a:xfrm>
            <a:off x="9199808" y="4208608"/>
            <a:ext cx="2331076" cy="1046128"/>
          </a:xfrm>
          <a:prstGeom prst="rect">
            <a:avLst/>
          </a:prstGeom>
          <a:solidFill>
            <a:srgbClr val="F8F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</a:rPr>
              <a:t>MATEMATİK KONUM</a:t>
            </a:r>
          </a:p>
        </p:txBody>
      </p:sp>
    </p:spTree>
    <p:extLst>
      <p:ext uri="{BB962C8B-B14F-4D97-AF65-F5344CB8AC3E}">
        <p14:creationId xmlns:p14="http://schemas.microsoft.com/office/powerpoint/2010/main" val="51149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  <p:bldP spid="9" grpId="0" animBg="1"/>
      <p:bldP spid="21" grpId="0" animBg="1"/>
      <p:bldP spid="2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F069D5-9C9B-4D7B-9053-A9F2E3BB7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 b="24319"/>
          <a:stretch/>
        </p:blipFill>
        <p:spPr>
          <a:xfrm>
            <a:off x="230777" y="3747751"/>
            <a:ext cx="4086433" cy="245681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3CC09A3-4516-4511-A006-12F14BA7C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9"/>
          <a:stretch/>
        </p:blipFill>
        <p:spPr>
          <a:xfrm>
            <a:off x="7768570" y="3747751"/>
            <a:ext cx="4086433" cy="245682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DC8A246-BA34-4A08-901E-D4A23BD6B34D}"/>
              </a:ext>
            </a:extLst>
          </p:cNvPr>
          <p:cNvSpPr txBox="1"/>
          <p:nvPr/>
        </p:nvSpPr>
        <p:spPr>
          <a:xfrm>
            <a:off x="230777" y="6204571"/>
            <a:ext cx="4086433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/>
              <a:t>Kabe Yaklaşık 100 Yıl Önce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85B7002-75F7-4BE5-9A61-36D4943F5C46}"/>
              </a:ext>
            </a:extLst>
          </p:cNvPr>
          <p:cNvSpPr txBox="1"/>
          <p:nvPr/>
        </p:nvSpPr>
        <p:spPr>
          <a:xfrm>
            <a:off x="7768569" y="6204571"/>
            <a:ext cx="4086433" cy="492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600" b="1" dirty="0"/>
              <a:t>Kabe Günümüz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3681879-6DC8-4CEA-8446-CD64BE969626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E1266D5-6843-4170-8D4D-D396CA75F3B0}"/>
              </a:ext>
            </a:extLst>
          </p:cNvPr>
          <p:cNvSpPr/>
          <p:nvPr/>
        </p:nvSpPr>
        <p:spPr>
          <a:xfrm>
            <a:off x="209312" y="1590541"/>
            <a:ext cx="11645690" cy="1838459"/>
          </a:xfrm>
          <a:prstGeom prst="roundRect">
            <a:avLst>
              <a:gd name="adj" fmla="val 10906"/>
            </a:avLst>
          </a:prstGeom>
          <a:solidFill>
            <a:srgbClr val="F4F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tr-TR" sz="2200" b="0" i="0" u="none" strike="noStrike" baseline="0" dirty="0">
                <a:solidFill>
                  <a:schemeClr val="tx1"/>
                </a:solidFill>
              </a:rPr>
              <a:t>Rabbimiz! Ben çocuklarımdan bazısını senin kutsal evinin (Kâbe’nin) yanında ekin bitmez bir vadiye</a:t>
            </a:r>
          </a:p>
          <a:p>
            <a:pPr algn="l"/>
            <a:r>
              <a:rPr lang="tr-TR" sz="2200" b="0" i="0" u="none" strike="noStrike" baseline="0" dirty="0">
                <a:solidFill>
                  <a:schemeClr val="tx1"/>
                </a:solidFill>
              </a:rPr>
              <a:t>yerleştirdim. Namazı dosdoğru kılmaları için (böyle yaptım.) Sen de insanlardan bir kısmının gönüllerini</a:t>
            </a:r>
            <a:r>
              <a:rPr lang="tr-TR" sz="2200" b="0" i="0" u="none" strike="noStrike" dirty="0">
                <a:solidFill>
                  <a:schemeClr val="tx1"/>
                </a:solidFill>
              </a:rPr>
              <a:t> </a:t>
            </a:r>
            <a:r>
              <a:rPr lang="tr-TR" sz="2200" b="0" i="0" u="none" strike="noStrike" baseline="0" dirty="0">
                <a:solidFill>
                  <a:schemeClr val="tx1"/>
                </a:solidFill>
              </a:rPr>
              <a:t>onlara meylettir, onları ürünlerden rızıklandır, umulur ki şükrederler.</a:t>
            </a:r>
            <a:br>
              <a:rPr lang="tr-TR" sz="2200" b="0" i="0" u="none" strike="noStrike" baseline="0" dirty="0">
                <a:solidFill>
                  <a:schemeClr val="tx1"/>
                </a:solidFill>
              </a:rPr>
            </a:br>
            <a:endParaRPr lang="tr-TR" sz="2200" b="0" i="0" u="none" strike="noStrike" baseline="0" dirty="0">
              <a:solidFill>
                <a:schemeClr val="tx1"/>
              </a:solidFill>
            </a:endParaRPr>
          </a:p>
          <a:p>
            <a:pPr algn="r"/>
            <a:r>
              <a:rPr lang="tr-TR" b="0" i="1" u="none" strike="noStrike" baseline="0" dirty="0">
                <a:solidFill>
                  <a:schemeClr val="tx1"/>
                </a:solidFill>
              </a:rPr>
              <a:t>Halil Altuntaş, Muzaffer Şahin, </a:t>
            </a:r>
            <a:r>
              <a:rPr lang="tr-TR" b="1" i="1" u="none" strike="noStrike" baseline="0" dirty="0">
                <a:solidFill>
                  <a:schemeClr val="tx1"/>
                </a:solidFill>
              </a:rPr>
              <a:t>Kur’an-ı Kerim Meali, </a:t>
            </a:r>
            <a:r>
              <a:rPr lang="tr-TR" b="0" i="1" u="none" strike="noStrike" baseline="0" dirty="0">
                <a:solidFill>
                  <a:schemeClr val="tx1"/>
                </a:solidFill>
              </a:rPr>
              <a:t>s. 257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4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117C99-D038-4099-8611-15344B0D8F11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CE566DF-D63B-4F84-9E4A-5DC44FF5FA7E}"/>
              </a:ext>
            </a:extLst>
          </p:cNvPr>
          <p:cNvSpPr/>
          <p:nvPr/>
        </p:nvSpPr>
        <p:spPr>
          <a:xfrm>
            <a:off x="821028" y="2590003"/>
            <a:ext cx="10549944" cy="3200402"/>
          </a:xfrm>
          <a:prstGeom prst="rect">
            <a:avLst/>
          </a:prstGeom>
          <a:noFill/>
          <a:ln w="76200">
            <a:solidFill>
              <a:srgbClr val="97C7C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r-TR" sz="6600" dirty="0">
                <a:solidFill>
                  <a:schemeClr val="tx1"/>
                </a:solidFill>
              </a:rPr>
              <a:t>Sayfa 102 ve 103’te bulunan etkinlikler ödev. </a:t>
            </a:r>
            <a:r>
              <a:rPr lang="tr-TR" sz="6000" b="1" dirty="0">
                <a:solidFill>
                  <a:schemeClr val="tx1"/>
                </a:solidFill>
              </a:rPr>
              <a:t>(2 ++)</a:t>
            </a:r>
            <a:endParaRPr lang="tr-TR" sz="6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14A67A7-13D7-4395-AE9B-C30E92C5E142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graphicFrame>
        <p:nvGraphicFramePr>
          <p:cNvPr id="2" name="Tablo 4">
            <a:extLst>
              <a:ext uri="{FF2B5EF4-FFF2-40B4-BE49-F238E27FC236}">
                <a16:creationId xmlns:a16="http://schemas.microsoft.com/office/drawing/2014/main" id="{FED74841-3F7E-4D92-8920-1C08F2943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586158"/>
              </p:ext>
            </p:extLst>
          </p:nvPr>
        </p:nvGraphicFramePr>
        <p:xfrm>
          <a:off x="319109" y="2046190"/>
          <a:ext cx="11716198" cy="46508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4322">
                  <a:extLst>
                    <a:ext uri="{9D8B030D-6E8A-4147-A177-3AD203B41FA5}">
                      <a16:colId xmlns:a16="http://schemas.microsoft.com/office/drawing/2014/main" val="127193375"/>
                    </a:ext>
                  </a:extLst>
                </a:gridCol>
                <a:gridCol w="8731876">
                  <a:extLst>
                    <a:ext uri="{9D8B030D-6E8A-4147-A177-3AD203B41FA5}">
                      <a16:colId xmlns:a16="http://schemas.microsoft.com/office/drawing/2014/main" val="2204389584"/>
                    </a:ext>
                  </a:extLst>
                </a:gridCol>
              </a:tblGrid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Adı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0440331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Komşu iller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569975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Matematik konumu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327402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Kısa tarihi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81596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Nüfusu ve özellikleri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637127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Yüz ölçümü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934058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İklimi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91389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Yeryüzü şekilleri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785232"/>
                  </a:ext>
                </a:extLst>
              </a:tr>
              <a:tr h="51675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Ekonomik faaliyetleri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188014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E6852761-9F11-4482-984E-A0D57A39F234}"/>
              </a:ext>
            </a:extLst>
          </p:cNvPr>
          <p:cNvSpPr txBox="1"/>
          <p:nvPr/>
        </p:nvSpPr>
        <p:spPr>
          <a:xfrm>
            <a:off x="319109" y="1578086"/>
            <a:ext cx="11716198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tr-TR" sz="2400" dirty="0"/>
              <a:t>Yaşadığınız il ile ilgili istenen bilgileri tabloya yazınız.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F7E635E-23FD-44EB-B9AF-50040B62E89A}"/>
              </a:ext>
            </a:extLst>
          </p:cNvPr>
          <p:cNvSpPr txBox="1"/>
          <p:nvPr/>
        </p:nvSpPr>
        <p:spPr>
          <a:xfrm>
            <a:off x="3456447" y="2072646"/>
            <a:ext cx="1595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000000"/>
                </a:solidFill>
                <a:effectLst/>
              </a:rPr>
              <a:t>İstanbul</a:t>
            </a:r>
            <a:endParaRPr lang="tr-TR" sz="24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07A7734-3102-4CB5-9983-10E12FF49212}"/>
              </a:ext>
            </a:extLst>
          </p:cNvPr>
          <p:cNvSpPr txBox="1"/>
          <p:nvPr/>
        </p:nvSpPr>
        <p:spPr>
          <a:xfrm>
            <a:off x="3456447" y="2592735"/>
            <a:ext cx="5043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000000"/>
                </a:solidFill>
                <a:effectLst/>
              </a:rPr>
              <a:t>Batısında Tekirdağ, doğusunda Kocaeli</a:t>
            </a:r>
            <a:endParaRPr lang="tr-TR" sz="2400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F4F33CA-CE96-4CEA-9DD4-665332DC3977}"/>
              </a:ext>
            </a:extLst>
          </p:cNvPr>
          <p:cNvSpPr txBox="1"/>
          <p:nvPr/>
        </p:nvSpPr>
        <p:spPr>
          <a:xfrm>
            <a:off x="3456447" y="3139280"/>
            <a:ext cx="6094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202124"/>
                </a:solidFill>
                <a:effectLst/>
              </a:rPr>
              <a:t>41° K, 29° D koordinatlarında yer alır.</a:t>
            </a:r>
            <a:endParaRPr lang="tr-TR" sz="2400" b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872318F-A484-4E25-98A0-EAB01A2CFC7F}"/>
              </a:ext>
            </a:extLst>
          </p:cNvPr>
          <p:cNvSpPr txBox="1"/>
          <p:nvPr/>
        </p:nvSpPr>
        <p:spPr>
          <a:xfrm>
            <a:off x="3411371" y="3540604"/>
            <a:ext cx="8623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i="0" dirty="0">
                <a:solidFill>
                  <a:srgbClr val="202124"/>
                </a:solidFill>
                <a:effectLst/>
              </a:rPr>
              <a:t>İlk yerleşim günümüzden 8 bin yıl önce. Üç devlete başkentlik yapmış. 1453’te Müslümanların eline geçmiştir.</a:t>
            </a:r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1C6C985-369E-4FD9-9867-08A28B798488}"/>
              </a:ext>
            </a:extLst>
          </p:cNvPr>
          <p:cNvSpPr txBox="1"/>
          <p:nvPr/>
        </p:nvSpPr>
        <p:spPr>
          <a:xfrm>
            <a:off x="3411371" y="4193374"/>
            <a:ext cx="8924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800" b="1" dirty="0">
                <a:effectLst/>
              </a:rPr>
              <a:t>2.469.501</a:t>
            </a:r>
            <a:r>
              <a:rPr lang="tr-TR" sz="1800" b="1" i="0" dirty="0">
                <a:effectLst/>
              </a:rPr>
              <a:t> şehir arasından en kalabalık </a:t>
            </a:r>
            <a:r>
              <a:rPr lang="tr-TR" sz="1800" b="1" dirty="0">
                <a:effectLst/>
              </a:rPr>
              <a:t>22. </a:t>
            </a:r>
            <a:r>
              <a:rPr lang="tr-TR" sz="1800" b="1" i="0" dirty="0">
                <a:effectLst/>
              </a:rPr>
              <a:t>şehirdir. Dünya’nın en çok turist çeken 8. şehridir.</a:t>
            </a:r>
            <a:endParaRPr lang="tr-TR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42AA509-99F9-4EC2-897C-EC048E393C67}"/>
              </a:ext>
            </a:extLst>
          </p:cNvPr>
          <p:cNvSpPr txBox="1"/>
          <p:nvPr/>
        </p:nvSpPr>
        <p:spPr>
          <a:xfrm>
            <a:off x="3411371" y="4673139"/>
            <a:ext cx="1595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000000"/>
                </a:solidFill>
                <a:effectLst/>
              </a:rPr>
              <a:t>5.461 km²</a:t>
            </a:r>
            <a:endParaRPr lang="tr-TR" sz="2400" b="1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4F11640-CFB5-4416-A72B-7A6786E8B658}"/>
              </a:ext>
            </a:extLst>
          </p:cNvPr>
          <p:cNvSpPr txBox="1"/>
          <p:nvPr/>
        </p:nvSpPr>
        <p:spPr>
          <a:xfrm>
            <a:off x="3411371" y="5212100"/>
            <a:ext cx="8688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000000"/>
                </a:solidFill>
                <a:effectLst/>
              </a:rPr>
              <a:t>İstanbul’da Akdeniz, Karadeniz ve Karasal ikimler bir arada görülür.</a:t>
            </a:r>
            <a:endParaRPr lang="tr-TR" sz="2400" b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3F7B6C4-6DAF-4B83-A536-034F39DD153A}"/>
              </a:ext>
            </a:extLst>
          </p:cNvPr>
          <p:cNvSpPr txBox="1"/>
          <p:nvPr/>
        </p:nvSpPr>
        <p:spPr>
          <a:xfrm>
            <a:off x="3456447" y="5705127"/>
            <a:ext cx="6118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000000"/>
                </a:solidFill>
                <a:effectLst/>
              </a:rPr>
              <a:t>Tam olarak düz de değildir dağlık da değildir.</a:t>
            </a:r>
            <a:endParaRPr lang="tr-TR" sz="2400" b="1" dirty="0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8CFA35C-9D42-4647-98CE-A427795AACD3}"/>
              </a:ext>
            </a:extLst>
          </p:cNvPr>
          <p:cNvSpPr txBox="1"/>
          <p:nvPr/>
        </p:nvSpPr>
        <p:spPr>
          <a:xfrm>
            <a:off x="3456447" y="6225884"/>
            <a:ext cx="61189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000000"/>
                </a:solidFill>
                <a:effectLst/>
              </a:rPr>
              <a:t>Ticaret, hizmet, sanayi ve turizm.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2334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08411E5-BA07-4E54-BB92-0DB411FD9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65"/>
          <a:stretch/>
        </p:blipFill>
        <p:spPr>
          <a:xfrm>
            <a:off x="0" y="2157211"/>
            <a:ext cx="12192000" cy="4370914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8D9B52D7-158E-48BE-92BF-8753C16F479B}"/>
              </a:ext>
            </a:extLst>
          </p:cNvPr>
          <p:cNvSpPr txBox="1"/>
          <p:nvPr/>
        </p:nvSpPr>
        <p:spPr>
          <a:xfrm>
            <a:off x="740536" y="5240237"/>
            <a:ext cx="1939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A04020102020204" pitchFamily="34" charset="0"/>
              </a:rPr>
              <a:t>TİCARET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D27FB72-D696-4381-B6AF-D333867F55D8}"/>
              </a:ext>
            </a:extLst>
          </p:cNvPr>
          <p:cNvSpPr txBox="1"/>
          <p:nvPr/>
        </p:nvSpPr>
        <p:spPr>
          <a:xfrm>
            <a:off x="1047483" y="3772697"/>
            <a:ext cx="168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A04020102020204" pitchFamily="34" charset="0"/>
              </a:rPr>
              <a:t>SANAYİ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4AE91229-6D0B-4B25-A446-5A9BC3F2A63F}"/>
              </a:ext>
            </a:extLst>
          </p:cNvPr>
          <p:cNvSpPr txBox="1"/>
          <p:nvPr/>
        </p:nvSpPr>
        <p:spPr>
          <a:xfrm>
            <a:off x="3830440" y="2765532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A04020102020204" pitchFamily="34" charset="0"/>
              </a:rPr>
              <a:t>HİZMET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EF91571-473F-49BC-82DE-DEE1FB21C517}"/>
              </a:ext>
            </a:extLst>
          </p:cNvPr>
          <p:cNvSpPr txBox="1"/>
          <p:nvPr/>
        </p:nvSpPr>
        <p:spPr>
          <a:xfrm>
            <a:off x="7293029" y="2765532"/>
            <a:ext cx="134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A04020102020204" pitchFamily="34" charset="0"/>
              </a:rPr>
              <a:t>İKLİM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75ED9D7-56B7-429E-B1EE-CE3F7336D2FC}"/>
              </a:ext>
            </a:extLst>
          </p:cNvPr>
          <p:cNvSpPr txBox="1"/>
          <p:nvPr/>
        </p:nvSpPr>
        <p:spPr>
          <a:xfrm>
            <a:off x="9313985" y="3825706"/>
            <a:ext cx="1417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A04020102020204" pitchFamily="34" charset="0"/>
              </a:rPr>
              <a:t>TARİH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EF91F5D-3322-426B-9D8B-FC66BB4754F5}"/>
              </a:ext>
            </a:extLst>
          </p:cNvPr>
          <p:cNvSpPr txBox="1"/>
          <p:nvPr/>
        </p:nvSpPr>
        <p:spPr>
          <a:xfrm>
            <a:off x="9632037" y="5402715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latin typeface="Arial Black" panose="020B0A04020102020204" pitchFamily="34" charset="0"/>
              </a:rPr>
              <a:t>TURİZM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511CCAC2-13AC-4D73-9CF3-8EE277029682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6E4E43F-27EF-45D2-B72D-E7C4A5258608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</p:spTree>
    <p:extLst>
      <p:ext uri="{BB962C8B-B14F-4D97-AF65-F5344CB8AC3E}">
        <p14:creationId xmlns:p14="http://schemas.microsoft.com/office/powerpoint/2010/main" val="36969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CE1EED75-A1BA-489F-A690-09EE2255073C}"/>
              </a:ext>
            </a:extLst>
          </p:cNvPr>
          <p:cNvSpPr txBox="1"/>
          <p:nvPr/>
        </p:nvSpPr>
        <p:spPr>
          <a:xfrm>
            <a:off x="230778" y="1563706"/>
            <a:ext cx="122077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200" dirty="0"/>
              <a:t>Bir yere yerleşmek içinde insanlar tarafından tercih edilmesini sağlayan belli başlı sebepler vardır.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BACAEB8-2ECC-438C-A778-ED0F93D4AA58}"/>
              </a:ext>
            </a:extLst>
          </p:cNvPr>
          <p:cNvSpPr txBox="1"/>
          <p:nvPr/>
        </p:nvSpPr>
        <p:spPr>
          <a:xfrm>
            <a:off x="230778" y="2071408"/>
            <a:ext cx="12207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200" dirty="0"/>
              <a:t>Eski tarihlerde insanlar tarım yapabildikleri, iklimi yumuşak, göl ve ırmak kenarları ve korunaklı </a:t>
            </a:r>
            <a:br>
              <a:rPr lang="tr-TR" sz="2200" dirty="0"/>
            </a:br>
            <a:r>
              <a:rPr lang="tr-TR" sz="2200" dirty="0"/>
              <a:t>yerleri yerleşmek için uygun bulmuşlardır.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3E06E1F-CA9E-47AA-A7AE-95F3BB06B0D0}"/>
              </a:ext>
            </a:extLst>
          </p:cNvPr>
          <p:cNvSpPr txBox="1"/>
          <p:nvPr/>
        </p:nvSpPr>
        <p:spPr>
          <a:xfrm>
            <a:off x="230778" y="2917664"/>
            <a:ext cx="12207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200" dirty="0"/>
              <a:t>Değişen dünya ile beraber günümüzde bu özelliklere ek olarak iş imkanları, ticari canlılık, turizm ve</a:t>
            </a:r>
            <a:br>
              <a:rPr lang="tr-TR" sz="2200" dirty="0"/>
            </a:br>
            <a:r>
              <a:rPr lang="tr-TR" sz="2200" dirty="0"/>
              <a:t>eğitim, sağlık vb. hizmetlerin iyi durumda olduğu yerler de insanları yerleşim yeri seçimlerinde </a:t>
            </a:r>
            <a:br>
              <a:rPr lang="tr-TR" sz="2200" dirty="0"/>
            </a:br>
            <a:r>
              <a:rPr lang="tr-TR" sz="2200" dirty="0"/>
              <a:t>etkili olmaktadır.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33B1BDB-5779-4C43-A2A5-665AC3757C5F}"/>
              </a:ext>
            </a:extLst>
          </p:cNvPr>
          <p:cNvSpPr txBox="1"/>
          <p:nvPr/>
        </p:nvSpPr>
        <p:spPr>
          <a:xfrm>
            <a:off x="230778" y="4098930"/>
            <a:ext cx="11817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200" dirty="0"/>
              <a:t>İstanbul şehrinin yerleşim için tercih edilmesinin başlıca sebepleri; iş imkanı, ticari canlılık ve gelişmiş hizmet ve sosyal yaşantı imkanlarıdır.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A896A71-0926-456C-AFBD-4CC42EF2BA80}"/>
              </a:ext>
            </a:extLst>
          </p:cNvPr>
          <p:cNvSpPr txBox="1"/>
          <p:nvPr/>
        </p:nvSpPr>
        <p:spPr>
          <a:xfrm>
            <a:off x="230778" y="4941641"/>
            <a:ext cx="12207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200" dirty="0"/>
              <a:t>Dünya’da kurak çöller, soğuk buzul bölgeler, sık ormanlar ve çok engebeli, yüksek coğrafyalar </a:t>
            </a:r>
            <a:br>
              <a:rPr lang="tr-TR" sz="2200" dirty="0"/>
            </a:br>
            <a:r>
              <a:rPr lang="tr-TR" sz="2200" dirty="0"/>
              <a:t>insanlar tarafından yerleşmek için tercih edilmemektedir.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FA68381E-C966-4104-9D50-E06616CC74EA}"/>
              </a:ext>
            </a:extLst>
          </p:cNvPr>
          <p:cNvSpPr txBox="1"/>
          <p:nvPr/>
        </p:nvSpPr>
        <p:spPr>
          <a:xfrm>
            <a:off x="230778" y="5711082"/>
            <a:ext cx="11730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200" dirty="0"/>
              <a:t>Dünya üzerinde insan nüfusu, verimli tarım toprakları, denizlerin ve büyük nehirlerin kenarları,  iklimin elverişli olduğu bölgeleri, sanayi ve teknolojinin geliştiği yerlerde yoğunlaşmıştır.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74F8685E-33FB-4645-850A-B9B96740744C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888CEA2-0908-4BA9-BA11-2D434BC4BE31}"/>
              </a:ext>
            </a:extLst>
          </p:cNvPr>
          <p:cNvSpPr txBox="1"/>
          <p:nvPr/>
        </p:nvSpPr>
        <p:spPr>
          <a:xfrm>
            <a:off x="230778" y="803578"/>
            <a:ext cx="7597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Yerleşmeyi Etkileyen Faktörler </a:t>
            </a:r>
            <a:r>
              <a:rPr lang="tr-TR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Konu Özeti</a:t>
            </a:r>
            <a:endParaRPr lang="tr-TR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6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>
            <a:extLst>
              <a:ext uri="{FF2B5EF4-FFF2-40B4-BE49-F238E27FC236}">
                <a16:creationId xmlns:a16="http://schemas.microsoft.com/office/drawing/2014/main" id="{D7AF6599-E056-4650-9E20-1A92D8AB54C4}"/>
              </a:ext>
            </a:extLst>
          </p:cNvPr>
          <p:cNvSpPr/>
          <p:nvPr/>
        </p:nvSpPr>
        <p:spPr>
          <a:xfrm>
            <a:off x="1694474" y="2505670"/>
            <a:ext cx="8803051" cy="92333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91440" tIns="45720" rIns="91440" bIns="45720">
            <a:spAutoFit/>
          </a:bodyPr>
          <a:lstStyle/>
          <a:p>
            <a:r>
              <a:rPr lang="tr-TR" sz="5400" b="1" dirty="0">
                <a:latin typeface="Cambria" panose="02040503050406030204" pitchFamily="18" charset="0"/>
                <a:ea typeface="Cambria" panose="02040503050406030204" pitchFamily="18" charset="0"/>
              </a:rPr>
              <a:t>Konumuz tamamlanmıştır. </a:t>
            </a:r>
          </a:p>
        </p:txBody>
      </p:sp>
    </p:spTree>
    <p:extLst>
      <p:ext uri="{BB962C8B-B14F-4D97-AF65-F5344CB8AC3E}">
        <p14:creationId xmlns:p14="http://schemas.microsoft.com/office/powerpoint/2010/main" val="266183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2D5FC85-5A19-4BC0-907B-A888D2611C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28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>
            <a:extLst>
              <a:ext uri="{FF2B5EF4-FFF2-40B4-BE49-F238E27FC236}">
                <a16:creationId xmlns:a16="http://schemas.microsoft.com/office/drawing/2014/main" id="{221D28A5-C6A3-49E1-A086-9046BADF61FD}"/>
              </a:ext>
            </a:extLst>
          </p:cNvPr>
          <p:cNvSpPr txBox="1"/>
          <p:nvPr/>
        </p:nvSpPr>
        <p:spPr>
          <a:xfrm>
            <a:off x="230778" y="803578"/>
            <a:ext cx="170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Kavramlar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405790B-4009-4CF2-A8AF-34EC8BA38067}"/>
              </a:ext>
            </a:extLst>
          </p:cNvPr>
          <p:cNvSpPr txBox="1"/>
          <p:nvPr/>
        </p:nvSpPr>
        <p:spPr>
          <a:xfrm>
            <a:off x="230777" y="1640811"/>
            <a:ext cx="11728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Toplayıcılık: </a:t>
            </a:r>
            <a:r>
              <a:rPr lang="tr-TR" sz="2400" dirty="0"/>
              <a:t>İnsanların ilk zamanlarında henüz tarım yok iken doğada kendiliğinden yetişmiş</a:t>
            </a:r>
            <a:br>
              <a:rPr lang="tr-TR" sz="2400" dirty="0"/>
            </a:br>
            <a:r>
              <a:rPr lang="tr-TR" sz="2400" dirty="0"/>
              <a:t>                       bitki ve meyvelerin insanlar tarafından toplanıp tüketilmesini ifade eder.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F0B8EC6-3AE6-4DEB-893C-0BAC60236409}"/>
              </a:ext>
            </a:extLst>
          </p:cNvPr>
          <p:cNvSpPr txBox="1"/>
          <p:nvPr/>
        </p:nvSpPr>
        <p:spPr>
          <a:xfrm>
            <a:off x="230776" y="2706538"/>
            <a:ext cx="118431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C00000"/>
                </a:solidFill>
                <a:effectLst/>
              </a:rPr>
              <a:t>Nil Nehri: </a:t>
            </a:r>
            <a:r>
              <a:rPr lang="tr-TR" sz="2400" dirty="0"/>
              <a:t>Çoğunluğu Mısır’dan geçen Nil nehri, Dünya'nın en uzun nehridir. Havzası Afrika kıtasının onda birini kaplar. Güneyden kuzeye doğru akar ve üç ana kolu vardır: Beyaz Nil Nehri, Mavi Nil Nehri ve </a:t>
            </a:r>
            <a:r>
              <a:rPr lang="tr-TR" sz="2400" dirty="0" err="1"/>
              <a:t>Atbarah</a:t>
            </a:r>
            <a:r>
              <a:rPr lang="tr-TR" sz="2400" dirty="0"/>
              <a:t> Nehri.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3AA01C6-F8E3-4760-BF23-21888379EB6D}"/>
              </a:ext>
            </a:extLst>
          </p:cNvPr>
          <p:cNvSpPr txBox="1"/>
          <p:nvPr/>
        </p:nvSpPr>
        <p:spPr>
          <a:xfrm>
            <a:off x="230776" y="4889422"/>
            <a:ext cx="11643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C00000"/>
                </a:solidFill>
                <a:effectLst/>
              </a:rPr>
              <a:t>Uygarlık: </a:t>
            </a:r>
            <a:r>
              <a:rPr lang="tr-TR" sz="2400" dirty="0"/>
              <a:t>Bir ülke veya toplumun veya diğer zeki canlı türlerinin, maddi ve manevi </a:t>
            </a:r>
            <a:br>
              <a:rPr lang="tr-TR" sz="2400" dirty="0"/>
            </a:br>
            <a:r>
              <a:rPr lang="tr-TR" sz="2400" dirty="0"/>
              <a:t>                  varlıklarının, düşünce, sanat, bilim, teknoloji ürünlerinin tamamını ifade eder.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FB4462-8A02-4E38-B322-27507845FBE6}"/>
              </a:ext>
            </a:extLst>
          </p:cNvPr>
          <p:cNvSpPr txBox="1"/>
          <p:nvPr/>
        </p:nvSpPr>
        <p:spPr>
          <a:xfrm>
            <a:off x="232371" y="4167312"/>
            <a:ext cx="11727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dirty="0">
                <a:solidFill>
                  <a:srgbClr val="C00000"/>
                </a:solidFill>
                <a:effectLst/>
              </a:rPr>
              <a:t>Nüfus: </a:t>
            </a:r>
            <a:r>
              <a:rPr lang="tr-TR" sz="2400" dirty="0"/>
              <a:t>Bir ülkede, bir bölgede, bir kentte ya da bir köyde yaşayanların, oturanların tümü.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D7671C1-575C-486C-8E3D-F8E1D3A71630}"/>
              </a:ext>
            </a:extLst>
          </p:cNvPr>
          <p:cNvSpPr txBox="1"/>
          <p:nvPr/>
        </p:nvSpPr>
        <p:spPr>
          <a:xfrm>
            <a:off x="230776" y="5980864"/>
            <a:ext cx="802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Tokyo: </a:t>
            </a:r>
            <a:r>
              <a:rPr lang="tr-TR" sz="2400" dirty="0"/>
              <a:t>Japonya’nın başkenti ve dünyanın en kalabalık şehridir.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0ECC2358-C173-443A-AAF3-C146E7DC1E1E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</p:spTree>
    <p:extLst>
      <p:ext uri="{BB962C8B-B14F-4D97-AF65-F5344CB8AC3E}">
        <p14:creationId xmlns:p14="http://schemas.microsoft.com/office/powerpoint/2010/main" val="69843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etin kutusu 14">
            <a:extLst>
              <a:ext uri="{FF2B5EF4-FFF2-40B4-BE49-F238E27FC236}">
                <a16:creationId xmlns:a16="http://schemas.microsoft.com/office/drawing/2014/main" id="{6C6735D5-8EE8-48D8-AE25-B3F9F53C4D0D}"/>
              </a:ext>
            </a:extLst>
          </p:cNvPr>
          <p:cNvSpPr txBox="1"/>
          <p:nvPr/>
        </p:nvSpPr>
        <p:spPr>
          <a:xfrm>
            <a:off x="230778" y="803578"/>
            <a:ext cx="1704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FF0000"/>
                </a:solidFill>
              </a:rPr>
              <a:t>Kavramlar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27A42F4-3AF6-4496-901F-639952BC2A0C}"/>
              </a:ext>
            </a:extLst>
          </p:cNvPr>
          <p:cNvSpPr txBox="1"/>
          <p:nvPr/>
        </p:nvSpPr>
        <p:spPr>
          <a:xfrm>
            <a:off x="230778" y="1695668"/>
            <a:ext cx="11772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Turizm: </a:t>
            </a:r>
            <a:r>
              <a:rPr lang="tr-TR" sz="2400" dirty="0"/>
              <a:t>Dinlenmek, görmek ve tanımak gibi amaçlarla yapılan gezi.</a:t>
            </a:r>
            <a:endParaRPr lang="tr-TR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9DAABE58-8C90-4850-942A-43937E8A2C32}"/>
              </a:ext>
            </a:extLst>
          </p:cNvPr>
          <p:cNvSpPr txBox="1"/>
          <p:nvPr/>
        </p:nvSpPr>
        <p:spPr>
          <a:xfrm>
            <a:off x="230778" y="2387409"/>
            <a:ext cx="11772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Yüzölçümü: </a:t>
            </a:r>
            <a:r>
              <a:rPr lang="tr-TR" sz="2400" dirty="0"/>
              <a:t>Bir yerin ya da bir şeyin yüzeyini ölçme işi.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35664C5-6A7B-4D52-A8A4-99F137266A40}"/>
              </a:ext>
            </a:extLst>
          </p:cNvPr>
          <p:cNvSpPr txBox="1"/>
          <p:nvPr/>
        </p:nvSpPr>
        <p:spPr>
          <a:xfrm>
            <a:off x="230778" y="3107908"/>
            <a:ext cx="12126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C00000"/>
                </a:solidFill>
              </a:rPr>
              <a:t>Matematik konum: </a:t>
            </a:r>
            <a:r>
              <a:rPr lang="tr-TR" sz="2400" dirty="0"/>
              <a:t>Sınırları belli bir toprak parçasının veya noktanın paraleller ve</a:t>
            </a:r>
            <a:br>
              <a:rPr lang="tr-TR" sz="2400" dirty="0"/>
            </a:br>
            <a:r>
              <a:rPr lang="tr-TR" sz="2400" dirty="0"/>
              <a:t>                                     meridyenlere göre dünyadaki yerini gösteren sayısal değerdir</a:t>
            </a:r>
            <a:r>
              <a:rPr lang="tr-TR" sz="2400" b="1" dirty="0">
                <a:solidFill>
                  <a:srgbClr val="C00000"/>
                </a:solidFill>
              </a:rPr>
              <a:t>.</a:t>
            </a:r>
            <a:endParaRPr lang="tr-TR" sz="2400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B2CCEFB7-44C8-4FAA-9E71-CE92852FF726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</p:spTree>
    <p:extLst>
      <p:ext uri="{BB962C8B-B14F-4D97-AF65-F5344CB8AC3E}">
        <p14:creationId xmlns:p14="http://schemas.microsoft.com/office/powerpoint/2010/main" val="36316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AE8BC50-BFA3-454C-B7F8-D081595F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61" y="1674253"/>
            <a:ext cx="5712798" cy="378639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4F64117-329C-4225-8503-00C96C9522AE}"/>
              </a:ext>
            </a:extLst>
          </p:cNvPr>
          <p:cNvSpPr txBox="1"/>
          <p:nvPr/>
        </p:nvSpPr>
        <p:spPr>
          <a:xfrm>
            <a:off x="230778" y="803578"/>
            <a:ext cx="2916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Yerleşmenin Tarihi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D67533F-C727-424D-B529-0803350E406E}"/>
              </a:ext>
            </a:extLst>
          </p:cNvPr>
          <p:cNvSpPr txBox="1"/>
          <p:nvPr/>
        </p:nvSpPr>
        <p:spPr>
          <a:xfrm>
            <a:off x="230778" y="1674253"/>
            <a:ext cx="55067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İnsanlar, tarih öncesi devirlerde soğuktan korunabilecekleri mağaralarda yaşamışlar, avcılık ve</a:t>
            </a:r>
            <a:r>
              <a:rPr lang="tr-TR" sz="2400" dirty="0"/>
              <a:t> </a:t>
            </a:r>
            <a:r>
              <a:rPr lang="tr-TR" sz="2400" b="0" i="0" u="none" strike="noStrike" baseline="0" dirty="0"/>
              <a:t>toplayıcılıkla yaşamlarını sürdürmüşlerdir. </a:t>
            </a:r>
            <a:endParaRPr lang="tr-TR" sz="24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D03E882-2D6C-4EA0-8390-0DF419A35796}"/>
              </a:ext>
            </a:extLst>
          </p:cNvPr>
          <p:cNvSpPr txBox="1"/>
          <p:nvPr/>
        </p:nvSpPr>
        <p:spPr>
          <a:xfrm>
            <a:off x="230778" y="3429000"/>
            <a:ext cx="56291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nedenle sık sık yer değiştirmişlerdir. Havanın ısınması, tarımın başlaması ve bazı hayvanların evcilleştirilmesiyle birlikte ırmak ve göl kenarlarında evler yapmaya başlamışlardır. </a:t>
            </a:r>
            <a:endParaRPr lang="tr-TR" sz="2400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8B0BC89-6BDA-4BDB-B593-BB3AA6CB03BF}"/>
              </a:ext>
            </a:extLst>
          </p:cNvPr>
          <p:cNvSpPr txBox="1"/>
          <p:nvPr/>
        </p:nvSpPr>
        <p:spPr>
          <a:xfrm>
            <a:off x="230778" y="5645730"/>
            <a:ext cx="10690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Zamanla köyleri oluşturmuşlardır. Böylece yerleşik yaşama geçmişlerdir.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56906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AE8BC50-BFA3-454C-B7F8-D081595F9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61" y="1674253"/>
            <a:ext cx="5712798" cy="378639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4F64117-329C-4225-8503-00C96C9522AE}"/>
              </a:ext>
            </a:extLst>
          </p:cNvPr>
          <p:cNvSpPr txBox="1"/>
          <p:nvPr/>
        </p:nvSpPr>
        <p:spPr>
          <a:xfrm>
            <a:off x="230778" y="803578"/>
            <a:ext cx="2916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Yerleşmenin Tarihi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D67533F-C727-424D-B529-0803350E406E}"/>
              </a:ext>
            </a:extLst>
          </p:cNvPr>
          <p:cNvSpPr txBox="1"/>
          <p:nvPr/>
        </p:nvSpPr>
        <p:spPr>
          <a:xfrm>
            <a:off x="230778" y="1674253"/>
            <a:ext cx="55067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Tarih öncesi dönemde iklim şartları, güvenlik, ulaşım kolaylığı, tarım yapmaya uygunluk bir yere yerleşilmesi için başlıca nedenler olmuştur.</a:t>
            </a:r>
            <a:endParaRPr lang="tr-TR" sz="24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D03E882-2D6C-4EA0-8390-0DF419A35796}"/>
              </a:ext>
            </a:extLst>
          </p:cNvPr>
          <p:cNvSpPr txBox="1"/>
          <p:nvPr/>
        </p:nvSpPr>
        <p:spPr>
          <a:xfrm>
            <a:off x="230778" y="3429000"/>
            <a:ext cx="56291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Bu nedenler gün geçtikçe artmıştır. Aşağıdaki şemada yerleşmeye etki eden faktörlere yer verilmiştir. Hep beraber inceleyelim.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25180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F6B0A463-CAD9-4EC3-92C0-82E5455B8EC2}"/>
              </a:ext>
            </a:extLst>
          </p:cNvPr>
          <p:cNvSpPr/>
          <p:nvPr/>
        </p:nvSpPr>
        <p:spPr>
          <a:xfrm>
            <a:off x="39983" y="3146738"/>
            <a:ext cx="2286000" cy="1262130"/>
          </a:xfrm>
          <a:prstGeom prst="ellipse">
            <a:avLst/>
          </a:prstGeom>
          <a:solidFill>
            <a:srgbClr val="E6E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Turizmin geliştiği yerler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E5EC5-0CBB-4ECC-8F7E-8E6EEC226FFD}"/>
              </a:ext>
            </a:extLst>
          </p:cNvPr>
          <p:cNvSpPr/>
          <p:nvPr/>
        </p:nvSpPr>
        <p:spPr>
          <a:xfrm>
            <a:off x="3482723" y="755300"/>
            <a:ext cx="2286000" cy="126213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Irmak, göl ve deniz</a:t>
            </a:r>
            <a:br>
              <a:rPr lang="tr-TR" b="1" dirty="0">
                <a:solidFill>
                  <a:schemeClr val="tx1"/>
                </a:solidFill>
              </a:rPr>
            </a:br>
            <a:r>
              <a:rPr lang="tr-TR" b="1" dirty="0">
                <a:solidFill>
                  <a:schemeClr val="tx1"/>
                </a:solidFill>
              </a:rPr>
              <a:t>kenarları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8739DB-7AEF-40F2-8F2F-03AFF988ABA4}"/>
              </a:ext>
            </a:extLst>
          </p:cNvPr>
          <p:cNvSpPr/>
          <p:nvPr/>
        </p:nvSpPr>
        <p:spPr>
          <a:xfrm>
            <a:off x="3371050" y="5595870"/>
            <a:ext cx="2286000" cy="1262130"/>
          </a:xfrm>
          <a:prstGeom prst="ellipse">
            <a:avLst/>
          </a:prstGeom>
          <a:solidFill>
            <a:srgbClr val="FDF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Kutsal yerler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1D5BF78-B809-4B78-8542-E0CE45334AE2}"/>
              </a:ext>
            </a:extLst>
          </p:cNvPr>
          <p:cNvSpPr/>
          <p:nvPr/>
        </p:nvSpPr>
        <p:spPr>
          <a:xfrm>
            <a:off x="1113145" y="1594028"/>
            <a:ext cx="2286000" cy="1262130"/>
          </a:xfrm>
          <a:prstGeom prst="ellipse">
            <a:avLst/>
          </a:prstGeom>
          <a:solidFill>
            <a:srgbClr val="FEE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Sanayi ve teknolojinin geliştiği yerler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9FE357-4742-4671-9D51-49479688680B}"/>
              </a:ext>
            </a:extLst>
          </p:cNvPr>
          <p:cNvSpPr/>
          <p:nvPr/>
        </p:nvSpPr>
        <p:spPr>
          <a:xfrm>
            <a:off x="6347143" y="755300"/>
            <a:ext cx="2286000" cy="126213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Tarıma ve hayvancılığa elverişli yerler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B155B9-A6A9-4AF4-87EB-DEE8AEC5B108}"/>
              </a:ext>
            </a:extLst>
          </p:cNvPr>
          <p:cNvSpPr/>
          <p:nvPr/>
        </p:nvSpPr>
        <p:spPr>
          <a:xfrm>
            <a:off x="8713635" y="4632907"/>
            <a:ext cx="2286000" cy="1262130"/>
          </a:xfrm>
          <a:prstGeom prst="ellipse">
            <a:avLst/>
          </a:prstGeom>
          <a:solidFill>
            <a:srgbClr val="C9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Tarihi ve kültürel değeri olan yerler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EF73C7-4E02-4632-8408-7BD65D0BB859}"/>
              </a:ext>
            </a:extLst>
          </p:cNvPr>
          <p:cNvSpPr/>
          <p:nvPr/>
        </p:nvSpPr>
        <p:spPr>
          <a:xfrm>
            <a:off x="8713635" y="1594028"/>
            <a:ext cx="2286000" cy="126213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900" b="1" dirty="0">
                <a:solidFill>
                  <a:schemeClr val="tx1"/>
                </a:solidFill>
              </a:rPr>
              <a:t>İklim şartlarının uygun olduğu yerler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A27340-7832-48A3-9E52-290F83867FCE}"/>
              </a:ext>
            </a:extLst>
          </p:cNvPr>
          <p:cNvSpPr/>
          <p:nvPr/>
        </p:nvSpPr>
        <p:spPr>
          <a:xfrm>
            <a:off x="1085050" y="4632907"/>
            <a:ext cx="2286000" cy="1262130"/>
          </a:xfrm>
          <a:prstGeom prst="ellipse">
            <a:avLst/>
          </a:prstGeom>
          <a:solidFill>
            <a:srgbClr val="F4F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Maden kaynaklarının bulunduğu yerler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25D4F4-92B4-4B6C-8097-CFF882FBDBE1}"/>
              </a:ext>
            </a:extLst>
          </p:cNvPr>
          <p:cNvSpPr/>
          <p:nvPr/>
        </p:nvSpPr>
        <p:spPr>
          <a:xfrm>
            <a:off x="6291870" y="5595870"/>
            <a:ext cx="2286000" cy="1262130"/>
          </a:xfrm>
          <a:prstGeom prst="ellipse">
            <a:avLst/>
          </a:prstGeom>
          <a:solidFill>
            <a:srgbClr val="F9EB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Başkentler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554941-83DA-4061-B1C1-45923C8D827D}"/>
              </a:ext>
            </a:extLst>
          </p:cNvPr>
          <p:cNvSpPr/>
          <p:nvPr/>
        </p:nvSpPr>
        <p:spPr>
          <a:xfrm>
            <a:off x="9856635" y="3146738"/>
            <a:ext cx="2286000" cy="126213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>
                <a:solidFill>
                  <a:schemeClr val="tx1"/>
                </a:solidFill>
              </a:rPr>
              <a:t>Ticaretin geliştiği yerler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8BEB64B-8F91-4B09-A871-495F107CB8DA}"/>
              </a:ext>
            </a:extLst>
          </p:cNvPr>
          <p:cNvSpPr/>
          <p:nvPr/>
        </p:nvSpPr>
        <p:spPr>
          <a:xfrm>
            <a:off x="4439488" y="2980393"/>
            <a:ext cx="3158488" cy="178694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rgbClr val="0070C0"/>
                </a:solidFill>
              </a:rPr>
              <a:t>Yerleşim için tercih edilen yerler</a:t>
            </a:r>
          </a:p>
        </p:txBody>
      </p:sp>
      <p:cxnSp>
        <p:nvCxnSpPr>
          <p:cNvPr id="25" name="Düz Bağlayıcı 24">
            <a:extLst>
              <a:ext uri="{FF2B5EF4-FFF2-40B4-BE49-F238E27FC236}">
                <a16:creationId xmlns:a16="http://schemas.microsoft.com/office/drawing/2014/main" id="{6D783D9B-3B80-4D12-A0AF-A355819D14C1}"/>
              </a:ext>
            </a:extLst>
          </p:cNvPr>
          <p:cNvCxnSpPr/>
          <p:nvPr/>
        </p:nvCxnSpPr>
        <p:spPr>
          <a:xfrm flipV="1">
            <a:off x="6684140" y="1957589"/>
            <a:ext cx="553792" cy="1094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Düz Bağlayıcı 26">
            <a:extLst>
              <a:ext uri="{FF2B5EF4-FFF2-40B4-BE49-F238E27FC236}">
                <a16:creationId xmlns:a16="http://schemas.microsoft.com/office/drawing/2014/main" id="{0F9F62D8-134E-4E72-8801-202290FEE28B}"/>
              </a:ext>
            </a:extLst>
          </p:cNvPr>
          <p:cNvCxnSpPr>
            <a:endCxn id="9" idx="3"/>
          </p:cNvCxnSpPr>
          <p:nvPr/>
        </p:nvCxnSpPr>
        <p:spPr>
          <a:xfrm flipV="1">
            <a:off x="7361326" y="2671323"/>
            <a:ext cx="1687086" cy="757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Düz Bağlayıcı 27">
            <a:extLst>
              <a:ext uri="{FF2B5EF4-FFF2-40B4-BE49-F238E27FC236}">
                <a16:creationId xmlns:a16="http://schemas.microsoft.com/office/drawing/2014/main" id="{6D92976B-CFCC-41F4-82B5-4F3883FC3F19}"/>
              </a:ext>
            </a:extLst>
          </p:cNvPr>
          <p:cNvCxnSpPr>
            <a:cxnSpLocks/>
          </p:cNvCxnSpPr>
          <p:nvPr/>
        </p:nvCxnSpPr>
        <p:spPr>
          <a:xfrm>
            <a:off x="7597976" y="3868649"/>
            <a:ext cx="2258659" cy="5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Düz Bağlayıcı 29">
            <a:extLst>
              <a:ext uri="{FF2B5EF4-FFF2-40B4-BE49-F238E27FC236}">
                <a16:creationId xmlns:a16="http://schemas.microsoft.com/office/drawing/2014/main" id="{E818CE18-CDDC-4059-838F-5639C5B16902}"/>
              </a:ext>
            </a:extLst>
          </p:cNvPr>
          <p:cNvCxnSpPr>
            <a:cxnSpLocks/>
          </p:cNvCxnSpPr>
          <p:nvPr/>
        </p:nvCxnSpPr>
        <p:spPr>
          <a:xfrm flipH="1" flipV="1">
            <a:off x="4916381" y="2002396"/>
            <a:ext cx="483952" cy="1043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88BEF319-CC06-4766-9478-45C39E5F508A}"/>
              </a:ext>
            </a:extLst>
          </p:cNvPr>
          <p:cNvCxnSpPr>
            <a:cxnSpLocks/>
          </p:cNvCxnSpPr>
          <p:nvPr/>
        </p:nvCxnSpPr>
        <p:spPr>
          <a:xfrm>
            <a:off x="3323829" y="2435197"/>
            <a:ext cx="1420717" cy="876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Bağlayıcı 35">
            <a:extLst>
              <a:ext uri="{FF2B5EF4-FFF2-40B4-BE49-F238E27FC236}">
                <a16:creationId xmlns:a16="http://schemas.microsoft.com/office/drawing/2014/main" id="{BE75FF63-5107-4871-983D-F572A7E7BD4E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2325983" y="3777803"/>
            <a:ext cx="2107625" cy="41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Bağlayıcı 37">
            <a:extLst>
              <a:ext uri="{FF2B5EF4-FFF2-40B4-BE49-F238E27FC236}">
                <a16:creationId xmlns:a16="http://schemas.microsoft.com/office/drawing/2014/main" id="{D9B0F49D-20F5-4B4E-A6E9-59A1BD34AE62}"/>
              </a:ext>
            </a:extLst>
          </p:cNvPr>
          <p:cNvCxnSpPr>
            <a:cxnSpLocks/>
          </p:cNvCxnSpPr>
          <p:nvPr/>
        </p:nvCxnSpPr>
        <p:spPr>
          <a:xfrm flipV="1">
            <a:off x="3252725" y="4274786"/>
            <a:ext cx="1353964" cy="651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Düz Bağlayıcı 39">
            <a:extLst>
              <a:ext uri="{FF2B5EF4-FFF2-40B4-BE49-F238E27FC236}">
                <a16:creationId xmlns:a16="http://schemas.microsoft.com/office/drawing/2014/main" id="{B3092A2A-F82A-4E8D-BF8D-E6B25A4FCE01}"/>
              </a:ext>
            </a:extLst>
          </p:cNvPr>
          <p:cNvCxnSpPr>
            <a:cxnSpLocks/>
          </p:cNvCxnSpPr>
          <p:nvPr/>
        </p:nvCxnSpPr>
        <p:spPr>
          <a:xfrm>
            <a:off x="7312263" y="4369671"/>
            <a:ext cx="1472476" cy="7067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Bağlayıcı 41">
            <a:extLst>
              <a:ext uri="{FF2B5EF4-FFF2-40B4-BE49-F238E27FC236}">
                <a16:creationId xmlns:a16="http://schemas.microsoft.com/office/drawing/2014/main" id="{261F96EA-FDE6-4D88-80F1-D78C18E1AA88}"/>
              </a:ext>
            </a:extLst>
          </p:cNvPr>
          <p:cNvCxnSpPr>
            <a:cxnSpLocks/>
          </p:cNvCxnSpPr>
          <p:nvPr/>
        </p:nvCxnSpPr>
        <p:spPr>
          <a:xfrm flipH="1" flipV="1">
            <a:off x="6800172" y="4635615"/>
            <a:ext cx="512091" cy="9602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Düz Bağlayıcı 43">
            <a:extLst>
              <a:ext uri="{FF2B5EF4-FFF2-40B4-BE49-F238E27FC236}">
                <a16:creationId xmlns:a16="http://schemas.microsoft.com/office/drawing/2014/main" id="{F1655CC8-FA59-4E89-B703-B154608463B7}"/>
              </a:ext>
            </a:extLst>
          </p:cNvPr>
          <p:cNvCxnSpPr>
            <a:cxnSpLocks/>
          </p:cNvCxnSpPr>
          <p:nvPr/>
        </p:nvCxnSpPr>
        <p:spPr>
          <a:xfrm flipV="1">
            <a:off x="4772422" y="4701477"/>
            <a:ext cx="672672" cy="8943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 23">
            <a:extLst>
              <a:ext uri="{FF2B5EF4-FFF2-40B4-BE49-F238E27FC236}">
                <a16:creationId xmlns:a16="http://schemas.microsoft.com/office/drawing/2014/main" id="{E0494349-DBEC-4378-90A6-AC90FB4AB089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</p:spTree>
    <p:extLst>
      <p:ext uri="{BB962C8B-B14F-4D97-AF65-F5344CB8AC3E}">
        <p14:creationId xmlns:p14="http://schemas.microsoft.com/office/powerpoint/2010/main" val="2709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7EADD467-0005-494D-AA57-B34E212AE7C7}"/>
              </a:ext>
            </a:extLst>
          </p:cNvPr>
          <p:cNvSpPr txBox="1"/>
          <p:nvPr/>
        </p:nvSpPr>
        <p:spPr>
          <a:xfrm>
            <a:off x="231819" y="839153"/>
            <a:ext cx="112046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u="none" strike="noStrike" baseline="0" dirty="0">
                <a:latin typeface="CaslonPro-Bold"/>
              </a:rPr>
              <a:t>Şemada yer alan faktörlerden hangileri yaşadığınız yere yerleşmenizde daha etkilidir?</a:t>
            </a:r>
            <a:endParaRPr lang="tr-TR" sz="2400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61FB05EE-94B1-4517-841C-59A7F44B1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19" y="1481523"/>
            <a:ext cx="5255970" cy="5332250"/>
          </a:xfrm>
          <a:prstGeom prst="rect">
            <a:avLst/>
          </a:prstGeom>
        </p:spPr>
      </p:pic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956333AF-82F4-4155-993F-790E943821E7}"/>
              </a:ext>
            </a:extLst>
          </p:cNvPr>
          <p:cNvSpPr/>
          <p:nvPr/>
        </p:nvSpPr>
        <p:spPr>
          <a:xfrm>
            <a:off x="5724659" y="1481523"/>
            <a:ext cx="6268736" cy="617733"/>
          </a:xfrm>
          <a:prstGeom prst="roundRect">
            <a:avLst/>
          </a:prstGeom>
          <a:solidFill>
            <a:srgbClr val="F4F6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</a:rPr>
              <a:t>İSTANBUL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4CC096E-331C-43B2-8683-A6BDFB51086A}"/>
              </a:ext>
            </a:extLst>
          </p:cNvPr>
          <p:cNvSpPr txBox="1"/>
          <p:nvPr/>
        </p:nvSpPr>
        <p:spPr>
          <a:xfrm>
            <a:off x="5724659" y="2123893"/>
            <a:ext cx="5602311" cy="442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400" b="1" dirty="0"/>
              <a:t>1. ____________________</a:t>
            </a:r>
            <a:br>
              <a:rPr lang="tr-TR" sz="2400" b="1" dirty="0"/>
            </a:br>
            <a:r>
              <a:rPr lang="tr-TR" sz="2400" b="1" dirty="0"/>
              <a:t>2. ____________________</a:t>
            </a:r>
            <a:br>
              <a:rPr lang="tr-TR" sz="2400" b="1" dirty="0"/>
            </a:br>
            <a:r>
              <a:rPr lang="tr-TR" sz="2400" b="1" dirty="0"/>
              <a:t>3. ____________________</a:t>
            </a:r>
            <a:br>
              <a:rPr lang="tr-TR" sz="2400" b="1" dirty="0"/>
            </a:br>
            <a:r>
              <a:rPr lang="tr-TR" sz="2400" b="1" dirty="0"/>
              <a:t>4. ____________________</a:t>
            </a:r>
            <a:br>
              <a:rPr lang="tr-TR" sz="2400" b="1" dirty="0"/>
            </a:br>
            <a:r>
              <a:rPr lang="tr-TR" sz="2400" b="1" dirty="0"/>
              <a:t>5. ____________________</a:t>
            </a:r>
            <a:br>
              <a:rPr lang="tr-TR" sz="2400" b="1" dirty="0"/>
            </a:br>
            <a:r>
              <a:rPr lang="tr-TR" sz="2400" b="1" dirty="0"/>
              <a:t>6. </a:t>
            </a:r>
            <a:r>
              <a:rPr lang="tr-TR" sz="1800" b="1" dirty="0"/>
              <a:t>___________________________</a:t>
            </a:r>
            <a:endParaRPr lang="tr-TR" dirty="0"/>
          </a:p>
        </p:txBody>
      </p:sp>
      <p:pic>
        <p:nvPicPr>
          <p:cNvPr id="13" name="Grafik 12" descr="Onay işareti">
            <a:extLst>
              <a:ext uri="{FF2B5EF4-FFF2-40B4-BE49-F238E27FC236}">
                <a16:creationId xmlns:a16="http://schemas.microsoft.com/office/drawing/2014/main" id="{8634D25E-1EF0-42B1-A766-0494420C9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2006" y="2337515"/>
            <a:ext cx="459346" cy="507541"/>
          </a:xfrm>
          <a:prstGeom prst="rect">
            <a:avLst/>
          </a:prstGeom>
        </p:spPr>
      </p:pic>
      <p:pic>
        <p:nvPicPr>
          <p:cNvPr id="14" name="Grafik 13" descr="Onay işareti">
            <a:extLst>
              <a:ext uri="{FF2B5EF4-FFF2-40B4-BE49-F238E27FC236}">
                <a16:creationId xmlns:a16="http://schemas.microsoft.com/office/drawing/2014/main" id="{6F78F3D5-A3B3-443F-AF61-CDA536A12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8344" y="3058678"/>
            <a:ext cx="459346" cy="507541"/>
          </a:xfrm>
          <a:prstGeom prst="rect">
            <a:avLst/>
          </a:prstGeom>
        </p:spPr>
      </p:pic>
      <p:pic>
        <p:nvPicPr>
          <p:cNvPr id="15" name="Grafik 14" descr="Onay işareti">
            <a:extLst>
              <a:ext uri="{FF2B5EF4-FFF2-40B4-BE49-F238E27FC236}">
                <a16:creationId xmlns:a16="http://schemas.microsoft.com/office/drawing/2014/main" id="{BFAE9773-4B06-42F2-B56F-FF2F419B2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8344" y="3820331"/>
            <a:ext cx="459346" cy="507541"/>
          </a:xfrm>
          <a:prstGeom prst="rect">
            <a:avLst/>
          </a:prstGeom>
        </p:spPr>
      </p:pic>
      <p:pic>
        <p:nvPicPr>
          <p:cNvPr id="16" name="Grafik 15" descr="Onay işareti">
            <a:extLst>
              <a:ext uri="{FF2B5EF4-FFF2-40B4-BE49-F238E27FC236}">
                <a16:creationId xmlns:a16="http://schemas.microsoft.com/office/drawing/2014/main" id="{51516756-2B94-4D7B-9F71-72DC73324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8344" y="4508343"/>
            <a:ext cx="459346" cy="507541"/>
          </a:xfrm>
          <a:prstGeom prst="rect">
            <a:avLst/>
          </a:prstGeom>
        </p:spPr>
      </p:pic>
      <p:pic>
        <p:nvPicPr>
          <p:cNvPr id="17" name="Grafik 16" descr="Onay işareti">
            <a:extLst>
              <a:ext uri="{FF2B5EF4-FFF2-40B4-BE49-F238E27FC236}">
                <a16:creationId xmlns:a16="http://schemas.microsoft.com/office/drawing/2014/main" id="{42663599-C12A-4630-A9FE-C47451D0B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8344" y="5219986"/>
            <a:ext cx="459346" cy="507541"/>
          </a:xfrm>
          <a:prstGeom prst="rect">
            <a:avLst/>
          </a:prstGeom>
        </p:spPr>
      </p:pic>
      <p:pic>
        <p:nvPicPr>
          <p:cNvPr id="18" name="Grafik 17" descr="Onay işareti">
            <a:extLst>
              <a:ext uri="{FF2B5EF4-FFF2-40B4-BE49-F238E27FC236}">
                <a16:creationId xmlns:a16="http://schemas.microsoft.com/office/drawing/2014/main" id="{E947D8EE-28F0-48F8-962E-E04AE17E8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2637" y="5962150"/>
            <a:ext cx="459346" cy="507541"/>
          </a:xfrm>
          <a:prstGeom prst="rect">
            <a:avLst/>
          </a:prstGeom>
        </p:spPr>
      </p:pic>
      <p:sp>
        <p:nvSpPr>
          <p:cNvPr id="19" name="Dikdörtgen 18">
            <a:extLst>
              <a:ext uri="{FF2B5EF4-FFF2-40B4-BE49-F238E27FC236}">
                <a16:creationId xmlns:a16="http://schemas.microsoft.com/office/drawing/2014/main" id="{5A415324-8A94-4FE3-BE0C-6378E66E6279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2A9BE08-D52D-4C48-AC63-57994E901145}"/>
              </a:ext>
            </a:extLst>
          </p:cNvPr>
          <p:cNvSpPr txBox="1"/>
          <p:nvPr/>
        </p:nvSpPr>
        <p:spPr>
          <a:xfrm>
            <a:off x="6886215" y="2360452"/>
            <a:ext cx="1559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Denize kıyı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026EB37B-B1DA-443E-9417-97A3DBEF537C}"/>
              </a:ext>
            </a:extLst>
          </p:cNvPr>
          <p:cNvSpPr txBox="1"/>
          <p:nvPr/>
        </p:nvSpPr>
        <p:spPr>
          <a:xfrm>
            <a:off x="6794298" y="3070076"/>
            <a:ext cx="174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İklimi uygun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42A6985A-25FF-4355-8C34-CABD16E0CEA3}"/>
              </a:ext>
            </a:extLst>
          </p:cNvPr>
          <p:cNvSpPr txBox="1"/>
          <p:nvPr/>
        </p:nvSpPr>
        <p:spPr>
          <a:xfrm>
            <a:off x="6588088" y="3787143"/>
            <a:ext cx="2155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Gelişmiş ticaret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36199806-B15A-4009-81F5-BAB7C459A3AF}"/>
              </a:ext>
            </a:extLst>
          </p:cNvPr>
          <p:cNvSpPr txBox="1"/>
          <p:nvPr/>
        </p:nvSpPr>
        <p:spPr>
          <a:xfrm>
            <a:off x="6096000" y="4531280"/>
            <a:ext cx="3139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Tarihi ve kültürel yerler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F8CE4F3A-FF15-4540-9804-FB7F603B5806}"/>
              </a:ext>
            </a:extLst>
          </p:cNvPr>
          <p:cNvSpPr txBox="1"/>
          <p:nvPr/>
        </p:nvSpPr>
        <p:spPr>
          <a:xfrm>
            <a:off x="6536574" y="5265862"/>
            <a:ext cx="2156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Gelişmiş turizm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169E8350-B9D0-404C-BC4F-A54DE7378FBC}"/>
              </a:ext>
            </a:extLst>
          </p:cNvPr>
          <p:cNvSpPr txBox="1"/>
          <p:nvPr/>
        </p:nvSpPr>
        <p:spPr>
          <a:xfrm>
            <a:off x="6362431" y="5995374"/>
            <a:ext cx="2583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0070C0"/>
                </a:solidFill>
              </a:rPr>
              <a:t>Sanayi ve teknoloji</a:t>
            </a:r>
          </a:p>
        </p:txBody>
      </p:sp>
    </p:spTree>
    <p:extLst>
      <p:ext uri="{BB962C8B-B14F-4D97-AF65-F5344CB8AC3E}">
        <p14:creationId xmlns:p14="http://schemas.microsoft.com/office/powerpoint/2010/main" val="30158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1" grpId="0"/>
      <p:bldP spid="2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545CD9D9-9C96-4710-A3FE-660651D7742B}"/>
              </a:ext>
            </a:extLst>
          </p:cNvPr>
          <p:cNvSpPr/>
          <p:nvPr/>
        </p:nvSpPr>
        <p:spPr>
          <a:xfrm>
            <a:off x="0" y="0"/>
            <a:ext cx="12192000" cy="624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>
                <a:solidFill>
                  <a:schemeClr val="tx1"/>
                </a:solidFill>
                <a:latin typeface="Arial Black" panose="020B0A04020102020204" pitchFamily="34" charset="0"/>
              </a:rPr>
              <a:t>YERYÜZÜNDE YAŞAM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6C472A3-913F-4E50-8F61-82A47B9B8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85"/>
          <a:stretch/>
        </p:blipFill>
        <p:spPr>
          <a:xfrm>
            <a:off x="5875814" y="1766877"/>
            <a:ext cx="5916938" cy="295966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5571942-E4FC-4FAA-A935-9E12DB8B9325}"/>
              </a:ext>
            </a:extLst>
          </p:cNvPr>
          <p:cNvSpPr txBox="1"/>
          <p:nvPr/>
        </p:nvSpPr>
        <p:spPr>
          <a:xfrm>
            <a:off x="230778" y="803578"/>
            <a:ext cx="4659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Yerleşmeyi Etkileyen Faktörler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890FF46-694D-49D5-9D0F-CB6FC0D58C51}"/>
              </a:ext>
            </a:extLst>
          </p:cNvPr>
          <p:cNvSpPr txBox="1"/>
          <p:nvPr/>
        </p:nvSpPr>
        <p:spPr>
          <a:xfrm>
            <a:off x="230778" y="1676279"/>
            <a:ext cx="53200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Şemada yer alan faktörlere bağlı olarak insanlar dünyanın birçok yerine yerleşmişlerdir. </a:t>
            </a:r>
            <a:endParaRPr lang="tr-TR" sz="24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426E699-593E-41AC-8217-DDE65CAD3B9E}"/>
              </a:ext>
            </a:extLst>
          </p:cNvPr>
          <p:cNvSpPr txBox="1"/>
          <p:nvPr/>
        </p:nvSpPr>
        <p:spPr>
          <a:xfrm>
            <a:off x="230778" y="2951185"/>
            <a:ext cx="51783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Ancak kutuplarda, buzullarla kaplı alanlarda, tatlı su kaynakları olmayan adalarda yerleşim görülmemektedir. </a:t>
            </a:r>
            <a:endParaRPr lang="tr-TR" sz="24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71FE750-A7E8-4C8F-AD0C-E779741EBDB3}"/>
              </a:ext>
            </a:extLst>
          </p:cNvPr>
          <p:cNvSpPr txBox="1"/>
          <p:nvPr/>
        </p:nvSpPr>
        <p:spPr>
          <a:xfrm>
            <a:off x="230778" y="4226091"/>
            <a:ext cx="5249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Yine yüksekliği çok fazla olan dağlık alanlar, aşırı kuraklığın yaşandığı çöller yerleşmek için tercih edilmemiştir. </a:t>
            </a:r>
            <a:endParaRPr lang="tr-TR" sz="2400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5E1ABD8A-A2B6-4100-9AA7-4EA6834B8BCA}"/>
              </a:ext>
            </a:extLst>
          </p:cNvPr>
          <p:cNvSpPr txBox="1"/>
          <p:nvPr/>
        </p:nvSpPr>
        <p:spPr>
          <a:xfrm>
            <a:off x="230778" y="5500997"/>
            <a:ext cx="11561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tr-TR" sz="2400" b="0" i="0" u="none" strike="noStrike" baseline="0" dirty="0"/>
              <a:t>Dünya nüfus yoğunluğu bir sonraki sayfada yer alan Dünya nüfus yoğunluğu haritasında gösterilmiştir.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7392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1206</Words>
  <Application>Microsoft Office PowerPoint</Application>
  <PresentationFormat>Geniş ekran</PresentationFormat>
  <Paragraphs>169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Cambria</vt:lpstr>
      <vt:lpstr>CaslonPro-Bold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Erdal Dulkadir</cp:lastModifiedBy>
  <cp:revision>116</cp:revision>
  <dcterms:created xsi:type="dcterms:W3CDTF">2021-09-28T19:59:59Z</dcterms:created>
  <dcterms:modified xsi:type="dcterms:W3CDTF">2022-02-12T13:00:59Z</dcterms:modified>
</cp:coreProperties>
</file>